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  <p:sldMasterId id="2147483678" r:id="rId2"/>
  </p:sldMasterIdLst>
  <p:notesMasterIdLst>
    <p:notesMasterId r:id="rId13"/>
  </p:notesMasterIdLst>
  <p:sldIdLst>
    <p:sldId id="261" r:id="rId3"/>
    <p:sldId id="304" r:id="rId4"/>
    <p:sldId id="291" r:id="rId5"/>
    <p:sldId id="300" r:id="rId6"/>
    <p:sldId id="307" r:id="rId7"/>
    <p:sldId id="308" r:id="rId8"/>
    <p:sldId id="313" r:id="rId9"/>
    <p:sldId id="311" r:id="rId10"/>
    <p:sldId id="302" r:id="rId11"/>
    <p:sldId id="309" r:id="rId12"/>
  </p:sldIdLst>
  <p:sldSz cx="9144000" cy="5143500" type="screen16x9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177" autoAdjust="0"/>
  </p:normalViewPr>
  <p:slideViewPr>
    <p:cSldViewPr snapToGrid="0">
      <p:cViewPr varScale="1">
        <p:scale>
          <a:sx n="123" d="100"/>
          <a:sy n="123" d="100"/>
        </p:scale>
        <p:origin x="12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8/10/relationships/authors" Target="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8D9ACD-0A5A-47BD-9EC8-761789090B3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7BAB3BC-57F0-44B7-95DC-D9DE488E9883}">
      <dgm:prSet phldrT="[Text]"/>
      <dgm:spPr/>
      <dgm:t>
        <a:bodyPr/>
        <a:lstStyle/>
        <a:p>
          <a:r>
            <a:rPr lang="en-AU" b="1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Brisbane Infrastructure</a:t>
          </a:r>
        </a:p>
        <a:p>
          <a:r>
            <a:rPr lang="en-AU" b="1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Divisional Manager</a:t>
          </a:r>
        </a:p>
        <a:p>
          <a:r>
            <a:rPr lang="en-AU" b="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Scott Stewart</a:t>
          </a:r>
          <a:endParaRPr lang="en-AU" b="0"/>
        </a:p>
      </dgm:t>
    </dgm:pt>
    <dgm:pt modelId="{D43950F7-CCC4-4E8A-BCDF-B4F133C835AF}" type="parTrans" cxnId="{B5BD38AD-083E-477C-B6F9-5868A27B155E}">
      <dgm:prSet/>
      <dgm:spPr/>
      <dgm:t>
        <a:bodyPr/>
        <a:lstStyle/>
        <a:p>
          <a:endParaRPr lang="en-AU"/>
        </a:p>
      </dgm:t>
    </dgm:pt>
    <dgm:pt modelId="{A6A3C3D4-53C4-41F1-BFC7-0304F11F1727}" type="sibTrans" cxnId="{B5BD38AD-083E-477C-B6F9-5868A27B155E}">
      <dgm:prSet/>
      <dgm:spPr/>
      <dgm:t>
        <a:bodyPr/>
        <a:lstStyle/>
        <a:p>
          <a:endParaRPr lang="en-AU"/>
        </a:p>
      </dgm:t>
    </dgm:pt>
    <dgm:pt modelId="{573CD142-A8F5-4C23-BA64-2AF7DB7D9AFA}">
      <dgm:prSet phldrT="[Text]"/>
      <dgm:spPr/>
      <dgm:t>
        <a:bodyPr/>
        <a:lstStyle/>
        <a:p>
          <a:r>
            <a:rPr lang="en-AU" b="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City Projects Office</a:t>
          </a:r>
          <a:endParaRPr lang="en-AU" b="0"/>
        </a:p>
      </dgm:t>
    </dgm:pt>
    <dgm:pt modelId="{BFFE40A8-172D-4DD1-A9BD-6667565698F8}" type="parTrans" cxnId="{D9860657-0EFE-4DE5-BC73-7F4EC76160FD}">
      <dgm:prSet/>
      <dgm:spPr/>
      <dgm:t>
        <a:bodyPr/>
        <a:lstStyle/>
        <a:p>
          <a:endParaRPr lang="en-AU"/>
        </a:p>
      </dgm:t>
    </dgm:pt>
    <dgm:pt modelId="{8AC42803-E95E-4CCF-8D68-DA4A97A9433C}" type="sibTrans" cxnId="{D9860657-0EFE-4DE5-BC73-7F4EC76160FD}">
      <dgm:prSet/>
      <dgm:spPr/>
      <dgm:t>
        <a:bodyPr/>
        <a:lstStyle/>
        <a:p>
          <a:endParaRPr lang="en-AU"/>
        </a:p>
      </dgm:t>
    </dgm:pt>
    <dgm:pt modelId="{97C7CF91-BCD7-48E7-AA73-9C1287C2AD0E}">
      <dgm:prSet phldrT="[Text]"/>
      <dgm:spPr/>
      <dgm:t>
        <a:bodyPr/>
        <a:lstStyle/>
        <a:p>
          <a:r>
            <a:rPr lang="en-AU" b="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City Standards</a:t>
          </a:r>
          <a:endParaRPr lang="en-AU" b="0"/>
        </a:p>
      </dgm:t>
    </dgm:pt>
    <dgm:pt modelId="{35BF2379-DD5B-4CA7-A65E-31B078BED059}" type="parTrans" cxnId="{3FC62586-E72E-447D-8A22-CF87D37440D6}">
      <dgm:prSet/>
      <dgm:spPr/>
      <dgm:t>
        <a:bodyPr/>
        <a:lstStyle/>
        <a:p>
          <a:endParaRPr lang="en-AU"/>
        </a:p>
      </dgm:t>
    </dgm:pt>
    <dgm:pt modelId="{B293806C-ADC5-4E74-B019-F2D4B42509BE}" type="sibTrans" cxnId="{3FC62586-E72E-447D-8A22-CF87D37440D6}">
      <dgm:prSet/>
      <dgm:spPr/>
      <dgm:t>
        <a:bodyPr/>
        <a:lstStyle/>
        <a:p>
          <a:endParaRPr lang="en-AU"/>
        </a:p>
      </dgm:t>
    </dgm:pt>
    <dgm:pt modelId="{26A6537E-9DF2-4A43-B500-5032BA9D343A}">
      <dgm:prSet phldrT="[Text]"/>
      <dgm:spPr/>
      <dgm:t>
        <a:bodyPr/>
        <a:lstStyle/>
        <a:p>
          <a:r>
            <a:rPr lang="en-AU" b="0"/>
            <a:t>Transport Planning &amp; Operations</a:t>
          </a:r>
        </a:p>
      </dgm:t>
    </dgm:pt>
    <dgm:pt modelId="{8289FFF7-D660-48BA-B761-5F081B2B9A84}" type="parTrans" cxnId="{61189FC9-3994-4FD1-9D2F-71C7E3578D7E}">
      <dgm:prSet/>
      <dgm:spPr/>
      <dgm:t>
        <a:bodyPr/>
        <a:lstStyle/>
        <a:p>
          <a:endParaRPr lang="en-AU"/>
        </a:p>
      </dgm:t>
    </dgm:pt>
    <dgm:pt modelId="{FCB7CE1F-EFD6-4933-BC3B-7E08DA48CF24}" type="sibTrans" cxnId="{61189FC9-3994-4FD1-9D2F-71C7E3578D7E}">
      <dgm:prSet/>
      <dgm:spPr/>
      <dgm:t>
        <a:bodyPr/>
        <a:lstStyle/>
        <a:p>
          <a:endParaRPr lang="en-AU"/>
        </a:p>
      </dgm:t>
    </dgm:pt>
    <dgm:pt modelId="{B9CAE1F4-6544-4423-829B-F36BE2DBC85D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b="1">
              <a:solidFill>
                <a:schemeClr val="tx1"/>
              </a:solidFill>
            </a:rPr>
            <a:t>Asset Management</a:t>
          </a:r>
        </a:p>
        <a:p>
          <a:r>
            <a:rPr lang="en-AU" b="1">
              <a:solidFill>
                <a:schemeClr val="tx1"/>
              </a:solidFill>
            </a:rPr>
            <a:t>General Manager</a:t>
          </a:r>
        </a:p>
        <a:p>
          <a:r>
            <a:rPr lang="en-AU" b="0">
              <a:solidFill>
                <a:schemeClr val="tx1"/>
              </a:solidFill>
            </a:rPr>
            <a:t>Joe Bannan</a:t>
          </a:r>
        </a:p>
      </dgm:t>
    </dgm:pt>
    <dgm:pt modelId="{F1B784BD-ABE9-4AA3-AB48-D654E3AA5519}" type="parTrans" cxnId="{A333B530-0BE8-4E63-8AE5-23EFF1B60E0B}">
      <dgm:prSet/>
      <dgm:spPr/>
      <dgm:t>
        <a:bodyPr/>
        <a:lstStyle/>
        <a:p>
          <a:endParaRPr lang="en-AU"/>
        </a:p>
      </dgm:t>
    </dgm:pt>
    <dgm:pt modelId="{2B08854E-D294-4AF0-B4D0-14C60DBC6A94}" type="sibTrans" cxnId="{A333B530-0BE8-4E63-8AE5-23EFF1B60E0B}">
      <dgm:prSet/>
      <dgm:spPr/>
      <dgm:t>
        <a:bodyPr/>
        <a:lstStyle/>
        <a:p>
          <a:endParaRPr lang="en-AU"/>
        </a:p>
      </dgm:t>
    </dgm:pt>
    <dgm:pt modelId="{F104BC0B-F470-42EC-912F-549E117DA417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b="1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Management, Projects and Innovation</a:t>
          </a:r>
        </a:p>
        <a:p>
          <a:r>
            <a:rPr lang="en-AU" b="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Darryl Airlie</a:t>
          </a:r>
          <a:endParaRPr lang="en-AU" b="0"/>
        </a:p>
      </dgm:t>
    </dgm:pt>
    <dgm:pt modelId="{DFB5FEE4-45B4-4AA5-89F2-49B4E1BF880B}" type="parTrans" cxnId="{4A836276-9559-4FFF-A85A-DAC3C550627E}">
      <dgm:prSet/>
      <dgm:spPr/>
      <dgm:t>
        <a:bodyPr/>
        <a:lstStyle/>
        <a:p>
          <a:endParaRPr lang="en-AU"/>
        </a:p>
      </dgm:t>
    </dgm:pt>
    <dgm:pt modelId="{B209416A-86A9-4E6D-9AFF-0A4B93FC654C}" type="sibTrans" cxnId="{4A836276-9559-4FFF-A85A-DAC3C550627E}">
      <dgm:prSet/>
      <dgm:spPr/>
      <dgm:t>
        <a:bodyPr/>
        <a:lstStyle/>
        <a:p>
          <a:endParaRPr lang="en-AU"/>
        </a:p>
      </dgm:t>
    </dgm:pt>
    <dgm:pt modelId="{A03E0CD4-A5B9-48DE-93CF-AEB2FC234F48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b="1" dirty="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Portfolio Management</a:t>
          </a:r>
        </a:p>
        <a:p>
          <a:r>
            <a:rPr lang="en-AU" dirty="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Tristan Hughes</a:t>
          </a:r>
          <a:endParaRPr lang="en-AU" dirty="0"/>
        </a:p>
      </dgm:t>
    </dgm:pt>
    <dgm:pt modelId="{66F93F77-0151-4865-B420-D8B17DB770C3}" type="parTrans" cxnId="{AA3FB324-12ED-48AB-9FFC-BB7715A2EDFF}">
      <dgm:prSet/>
      <dgm:spPr/>
      <dgm:t>
        <a:bodyPr/>
        <a:lstStyle/>
        <a:p>
          <a:endParaRPr lang="en-AU"/>
        </a:p>
      </dgm:t>
    </dgm:pt>
    <dgm:pt modelId="{11BA177F-1B81-4A98-BA4E-BF00F7C3C24F}" type="sibTrans" cxnId="{AA3FB324-12ED-48AB-9FFC-BB7715A2EDFF}">
      <dgm:prSet/>
      <dgm:spPr/>
      <dgm:t>
        <a:bodyPr/>
        <a:lstStyle/>
        <a:p>
          <a:endParaRPr lang="en-AU"/>
        </a:p>
      </dgm:t>
    </dgm:pt>
    <dgm:pt modelId="{E44323DC-AFA2-4303-8EAE-38C6602DEFD1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b="1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Strategic Asset Management</a:t>
          </a:r>
        </a:p>
        <a:p>
          <a:r>
            <a:rPr lang="en-AU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Mark Fallon</a:t>
          </a:r>
          <a:endParaRPr lang="en-AU"/>
        </a:p>
      </dgm:t>
    </dgm:pt>
    <dgm:pt modelId="{53E66243-C100-47C6-931C-EABA297E511C}" type="parTrans" cxnId="{44AF33FD-4309-4C6F-99DF-258B931B0F78}">
      <dgm:prSet/>
      <dgm:spPr/>
      <dgm:t>
        <a:bodyPr/>
        <a:lstStyle/>
        <a:p>
          <a:endParaRPr lang="en-AU"/>
        </a:p>
      </dgm:t>
    </dgm:pt>
    <dgm:pt modelId="{58A80A04-A26F-45ED-932A-03CCAAE6F278}" type="sibTrans" cxnId="{44AF33FD-4309-4C6F-99DF-258B931B0F78}">
      <dgm:prSet/>
      <dgm:spPr/>
      <dgm:t>
        <a:bodyPr/>
        <a:lstStyle/>
        <a:p>
          <a:endParaRPr lang="en-AU"/>
        </a:p>
      </dgm:t>
    </dgm:pt>
    <dgm:pt modelId="{C9096555-6326-4C82-81D5-D1BF8558B407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AU" b="1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Information Management</a:t>
          </a:r>
        </a:p>
        <a:p>
          <a:r>
            <a:rPr lang="en-AU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Jodie Hubbard</a:t>
          </a:r>
          <a:endParaRPr lang="en-AU"/>
        </a:p>
      </dgm:t>
    </dgm:pt>
    <dgm:pt modelId="{B5230C24-6918-40C1-96A4-AF592314A801}" type="parTrans" cxnId="{7A90623D-893B-4EBA-A7C8-906FFC239C99}">
      <dgm:prSet/>
      <dgm:spPr/>
      <dgm:t>
        <a:bodyPr/>
        <a:lstStyle/>
        <a:p>
          <a:endParaRPr lang="en-AU"/>
        </a:p>
      </dgm:t>
    </dgm:pt>
    <dgm:pt modelId="{8F99BD6A-3AB8-43A0-A0DB-0D81FE39BCAF}" type="sibTrans" cxnId="{7A90623D-893B-4EBA-A7C8-906FFC239C99}">
      <dgm:prSet/>
      <dgm:spPr/>
      <dgm:t>
        <a:bodyPr/>
        <a:lstStyle/>
        <a:p>
          <a:endParaRPr lang="en-AU"/>
        </a:p>
      </dgm:t>
    </dgm:pt>
    <dgm:pt modelId="{FFF88167-12B0-4E80-8410-BD80347B20FA}" type="pres">
      <dgm:prSet presAssocID="{548D9ACD-0A5A-47BD-9EC8-761789090B3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02EA49F-D1AF-4CFF-AE7A-794E08653C82}" type="pres">
      <dgm:prSet presAssocID="{67BAB3BC-57F0-44B7-95DC-D9DE488E9883}" presName="hierRoot1" presStyleCnt="0">
        <dgm:presLayoutVars>
          <dgm:hierBranch val="init"/>
        </dgm:presLayoutVars>
      </dgm:prSet>
      <dgm:spPr/>
    </dgm:pt>
    <dgm:pt modelId="{F10F1C9B-77C1-485A-AF38-15C99059BDF3}" type="pres">
      <dgm:prSet presAssocID="{67BAB3BC-57F0-44B7-95DC-D9DE488E9883}" presName="rootComposite1" presStyleCnt="0"/>
      <dgm:spPr/>
    </dgm:pt>
    <dgm:pt modelId="{CF0C23C4-9EE6-4B21-8183-96D6E351B1A7}" type="pres">
      <dgm:prSet presAssocID="{67BAB3BC-57F0-44B7-95DC-D9DE488E9883}" presName="rootText1" presStyleLbl="node0" presStyleIdx="0" presStyleCnt="1">
        <dgm:presLayoutVars>
          <dgm:chPref val="3"/>
        </dgm:presLayoutVars>
      </dgm:prSet>
      <dgm:spPr/>
    </dgm:pt>
    <dgm:pt modelId="{B5D42212-D006-450B-9F84-A107C9B22362}" type="pres">
      <dgm:prSet presAssocID="{67BAB3BC-57F0-44B7-95DC-D9DE488E9883}" presName="rootConnector1" presStyleLbl="node1" presStyleIdx="0" presStyleCnt="0"/>
      <dgm:spPr/>
    </dgm:pt>
    <dgm:pt modelId="{66CAD7A4-ED00-4038-9C44-CDAC09CC0462}" type="pres">
      <dgm:prSet presAssocID="{67BAB3BC-57F0-44B7-95DC-D9DE488E9883}" presName="hierChild2" presStyleCnt="0"/>
      <dgm:spPr/>
    </dgm:pt>
    <dgm:pt modelId="{4F4CFACC-80F2-4EA8-A99F-82A3511C3EDC}" type="pres">
      <dgm:prSet presAssocID="{BFFE40A8-172D-4DD1-A9BD-6667565698F8}" presName="Name37" presStyleLbl="parChTrans1D2" presStyleIdx="0" presStyleCnt="4"/>
      <dgm:spPr/>
    </dgm:pt>
    <dgm:pt modelId="{C29CBC9C-E2B5-4EAC-A6D8-9B2E36BF01C4}" type="pres">
      <dgm:prSet presAssocID="{573CD142-A8F5-4C23-BA64-2AF7DB7D9AFA}" presName="hierRoot2" presStyleCnt="0">
        <dgm:presLayoutVars>
          <dgm:hierBranch val="init"/>
        </dgm:presLayoutVars>
      </dgm:prSet>
      <dgm:spPr/>
    </dgm:pt>
    <dgm:pt modelId="{66E70765-21AF-41C4-9CB3-7B6A8B191C35}" type="pres">
      <dgm:prSet presAssocID="{573CD142-A8F5-4C23-BA64-2AF7DB7D9AFA}" presName="rootComposite" presStyleCnt="0"/>
      <dgm:spPr/>
    </dgm:pt>
    <dgm:pt modelId="{43372049-E199-47A0-9034-FC8DA45F8736}" type="pres">
      <dgm:prSet presAssocID="{573CD142-A8F5-4C23-BA64-2AF7DB7D9AFA}" presName="rootText" presStyleLbl="node2" presStyleIdx="0" presStyleCnt="4">
        <dgm:presLayoutVars>
          <dgm:chPref val="3"/>
        </dgm:presLayoutVars>
      </dgm:prSet>
      <dgm:spPr/>
    </dgm:pt>
    <dgm:pt modelId="{E3A2645B-DE73-4C90-88A9-4F9D625483BC}" type="pres">
      <dgm:prSet presAssocID="{573CD142-A8F5-4C23-BA64-2AF7DB7D9AFA}" presName="rootConnector" presStyleLbl="node2" presStyleIdx="0" presStyleCnt="4"/>
      <dgm:spPr/>
    </dgm:pt>
    <dgm:pt modelId="{71F1D939-EC87-418B-868E-819A4CA98B23}" type="pres">
      <dgm:prSet presAssocID="{573CD142-A8F5-4C23-BA64-2AF7DB7D9AFA}" presName="hierChild4" presStyleCnt="0"/>
      <dgm:spPr/>
    </dgm:pt>
    <dgm:pt modelId="{F11D7595-C85E-4543-B4C1-5A77A62325AD}" type="pres">
      <dgm:prSet presAssocID="{573CD142-A8F5-4C23-BA64-2AF7DB7D9AFA}" presName="hierChild5" presStyleCnt="0"/>
      <dgm:spPr/>
    </dgm:pt>
    <dgm:pt modelId="{3072171A-3AD5-46E9-8BD7-AE99834FC99D}" type="pres">
      <dgm:prSet presAssocID="{35BF2379-DD5B-4CA7-A65E-31B078BED059}" presName="Name37" presStyleLbl="parChTrans1D2" presStyleIdx="1" presStyleCnt="4"/>
      <dgm:spPr/>
    </dgm:pt>
    <dgm:pt modelId="{E504E58E-EC50-4742-8E04-9811E75947BA}" type="pres">
      <dgm:prSet presAssocID="{97C7CF91-BCD7-48E7-AA73-9C1287C2AD0E}" presName="hierRoot2" presStyleCnt="0">
        <dgm:presLayoutVars>
          <dgm:hierBranch val="init"/>
        </dgm:presLayoutVars>
      </dgm:prSet>
      <dgm:spPr/>
    </dgm:pt>
    <dgm:pt modelId="{1DBC8126-74D5-4862-BDD4-E06A48F63371}" type="pres">
      <dgm:prSet presAssocID="{97C7CF91-BCD7-48E7-AA73-9C1287C2AD0E}" presName="rootComposite" presStyleCnt="0"/>
      <dgm:spPr/>
    </dgm:pt>
    <dgm:pt modelId="{AD60A95F-D610-4741-913B-6FEE0CB0E04A}" type="pres">
      <dgm:prSet presAssocID="{97C7CF91-BCD7-48E7-AA73-9C1287C2AD0E}" presName="rootText" presStyleLbl="node2" presStyleIdx="1" presStyleCnt="4">
        <dgm:presLayoutVars>
          <dgm:chPref val="3"/>
        </dgm:presLayoutVars>
      </dgm:prSet>
      <dgm:spPr/>
    </dgm:pt>
    <dgm:pt modelId="{C093FFBE-A7F5-49B2-91E6-45225CD77EB5}" type="pres">
      <dgm:prSet presAssocID="{97C7CF91-BCD7-48E7-AA73-9C1287C2AD0E}" presName="rootConnector" presStyleLbl="node2" presStyleIdx="1" presStyleCnt="4"/>
      <dgm:spPr/>
    </dgm:pt>
    <dgm:pt modelId="{46AACB50-DFC8-4998-83D9-CAE31088CBB4}" type="pres">
      <dgm:prSet presAssocID="{97C7CF91-BCD7-48E7-AA73-9C1287C2AD0E}" presName="hierChild4" presStyleCnt="0"/>
      <dgm:spPr/>
    </dgm:pt>
    <dgm:pt modelId="{8870EC93-5908-49CB-A18B-CE969968DD2C}" type="pres">
      <dgm:prSet presAssocID="{97C7CF91-BCD7-48E7-AA73-9C1287C2AD0E}" presName="hierChild5" presStyleCnt="0"/>
      <dgm:spPr/>
    </dgm:pt>
    <dgm:pt modelId="{558AF1A1-A602-484F-A8F2-D9D72861799D}" type="pres">
      <dgm:prSet presAssocID="{8289FFF7-D660-48BA-B761-5F081B2B9A84}" presName="Name37" presStyleLbl="parChTrans1D2" presStyleIdx="2" presStyleCnt="4"/>
      <dgm:spPr/>
    </dgm:pt>
    <dgm:pt modelId="{8D03325F-BBE5-46E0-AF58-C7EE8DA5B3D9}" type="pres">
      <dgm:prSet presAssocID="{26A6537E-9DF2-4A43-B500-5032BA9D343A}" presName="hierRoot2" presStyleCnt="0">
        <dgm:presLayoutVars>
          <dgm:hierBranch val="init"/>
        </dgm:presLayoutVars>
      </dgm:prSet>
      <dgm:spPr/>
    </dgm:pt>
    <dgm:pt modelId="{96A6BB7B-2CBA-4998-A840-F36B8AB0E3D8}" type="pres">
      <dgm:prSet presAssocID="{26A6537E-9DF2-4A43-B500-5032BA9D343A}" presName="rootComposite" presStyleCnt="0"/>
      <dgm:spPr/>
    </dgm:pt>
    <dgm:pt modelId="{416F47A0-4BBE-4597-B129-695C23C66622}" type="pres">
      <dgm:prSet presAssocID="{26A6537E-9DF2-4A43-B500-5032BA9D343A}" presName="rootText" presStyleLbl="node2" presStyleIdx="2" presStyleCnt="4">
        <dgm:presLayoutVars>
          <dgm:chPref val="3"/>
        </dgm:presLayoutVars>
      </dgm:prSet>
      <dgm:spPr/>
    </dgm:pt>
    <dgm:pt modelId="{741D3720-0D44-4357-9751-5DC3152BDB4D}" type="pres">
      <dgm:prSet presAssocID="{26A6537E-9DF2-4A43-B500-5032BA9D343A}" presName="rootConnector" presStyleLbl="node2" presStyleIdx="2" presStyleCnt="4"/>
      <dgm:spPr/>
    </dgm:pt>
    <dgm:pt modelId="{B8336DAF-D898-4191-85BF-D5EDDA63CD1E}" type="pres">
      <dgm:prSet presAssocID="{26A6537E-9DF2-4A43-B500-5032BA9D343A}" presName="hierChild4" presStyleCnt="0"/>
      <dgm:spPr/>
    </dgm:pt>
    <dgm:pt modelId="{B313E3B6-7DA7-468C-9D88-1211F8AB6925}" type="pres">
      <dgm:prSet presAssocID="{26A6537E-9DF2-4A43-B500-5032BA9D343A}" presName="hierChild5" presStyleCnt="0"/>
      <dgm:spPr/>
    </dgm:pt>
    <dgm:pt modelId="{AE4A3FB8-EBF9-4846-B8ED-142DEEDC3FB4}" type="pres">
      <dgm:prSet presAssocID="{F1B784BD-ABE9-4AA3-AB48-D654E3AA5519}" presName="Name37" presStyleLbl="parChTrans1D2" presStyleIdx="3" presStyleCnt="4"/>
      <dgm:spPr/>
    </dgm:pt>
    <dgm:pt modelId="{07D8116D-BBBA-48CB-99B2-B20D5AE6D66C}" type="pres">
      <dgm:prSet presAssocID="{B9CAE1F4-6544-4423-829B-F36BE2DBC85D}" presName="hierRoot2" presStyleCnt="0">
        <dgm:presLayoutVars>
          <dgm:hierBranch val="init"/>
        </dgm:presLayoutVars>
      </dgm:prSet>
      <dgm:spPr/>
    </dgm:pt>
    <dgm:pt modelId="{AA7E3008-F603-426F-AEDF-9AD1777FC3B7}" type="pres">
      <dgm:prSet presAssocID="{B9CAE1F4-6544-4423-829B-F36BE2DBC85D}" presName="rootComposite" presStyleCnt="0"/>
      <dgm:spPr/>
    </dgm:pt>
    <dgm:pt modelId="{DC23F356-9054-4990-8E17-597F962FB5D3}" type="pres">
      <dgm:prSet presAssocID="{B9CAE1F4-6544-4423-829B-F36BE2DBC85D}" presName="rootText" presStyleLbl="node2" presStyleIdx="3" presStyleCnt="4">
        <dgm:presLayoutVars>
          <dgm:chPref val="3"/>
        </dgm:presLayoutVars>
      </dgm:prSet>
      <dgm:spPr/>
    </dgm:pt>
    <dgm:pt modelId="{8C83583E-728E-45F0-B1E6-BA25D4D2B199}" type="pres">
      <dgm:prSet presAssocID="{B9CAE1F4-6544-4423-829B-F36BE2DBC85D}" presName="rootConnector" presStyleLbl="node2" presStyleIdx="3" presStyleCnt="4"/>
      <dgm:spPr/>
    </dgm:pt>
    <dgm:pt modelId="{0B401EFE-8FDA-4D59-B652-1DC7803C8301}" type="pres">
      <dgm:prSet presAssocID="{B9CAE1F4-6544-4423-829B-F36BE2DBC85D}" presName="hierChild4" presStyleCnt="0"/>
      <dgm:spPr/>
    </dgm:pt>
    <dgm:pt modelId="{97591717-C63A-4ABD-9FEB-06D9D397AB48}" type="pres">
      <dgm:prSet presAssocID="{DFB5FEE4-45B4-4AA5-89F2-49B4E1BF880B}" presName="Name37" presStyleLbl="parChTrans1D3" presStyleIdx="0" presStyleCnt="4"/>
      <dgm:spPr/>
    </dgm:pt>
    <dgm:pt modelId="{91D3ED28-8C8A-48B5-9143-00FF749652F7}" type="pres">
      <dgm:prSet presAssocID="{F104BC0B-F470-42EC-912F-549E117DA417}" presName="hierRoot2" presStyleCnt="0">
        <dgm:presLayoutVars>
          <dgm:hierBranch val="init"/>
        </dgm:presLayoutVars>
      </dgm:prSet>
      <dgm:spPr/>
    </dgm:pt>
    <dgm:pt modelId="{CB9CAE1E-C2F7-4A85-AD57-E062C361089C}" type="pres">
      <dgm:prSet presAssocID="{F104BC0B-F470-42EC-912F-549E117DA417}" presName="rootComposite" presStyleCnt="0"/>
      <dgm:spPr/>
    </dgm:pt>
    <dgm:pt modelId="{2EE0F62A-0B26-453D-8438-E2CF5CDBBDB8}" type="pres">
      <dgm:prSet presAssocID="{F104BC0B-F470-42EC-912F-549E117DA417}" presName="rootText" presStyleLbl="node3" presStyleIdx="0" presStyleCnt="4">
        <dgm:presLayoutVars>
          <dgm:chPref val="3"/>
        </dgm:presLayoutVars>
      </dgm:prSet>
      <dgm:spPr/>
    </dgm:pt>
    <dgm:pt modelId="{C72DA876-B49D-4C36-ABFC-7D730E52FC87}" type="pres">
      <dgm:prSet presAssocID="{F104BC0B-F470-42EC-912F-549E117DA417}" presName="rootConnector" presStyleLbl="node3" presStyleIdx="0" presStyleCnt="4"/>
      <dgm:spPr/>
    </dgm:pt>
    <dgm:pt modelId="{C76CD762-2306-46FD-9FBF-09D1D9885CE9}" type="pres">
      <dgm:prSet presAssocID="{F104BC0B-F470-42EC-912F-549E117DA417}" presName="hierChild4" presStyleCnt="0"/>
      <dgm:spPr/>
    </dgm:pt>
    <dgm:pt modelId="{9B28D097-EB32-4354-B717-85D08520E4A1}" type="pres">
      <dgm:prSet presAssocID="{F104BC0B-F470-42EC-912F-549E117DA417}" presName="hierChild5" presStyleCnt="0"/>
      <dgm:spPr/>
    </dgm:pt>
    <dgm:pt modelId="{16CFAC75-1393-4EAD-8999-573D4C74D489}" type="pres">
      <dgm:prSet presAssocID="{66F93F77-0151-4865-B420-D8B17DB770C3}" presName="Name37" presStyleLbl="parChTrans1D3" presStyleIdx="1" presStyleCnt="4"/>
      <dgm:spPr/>
    </dgm:pt>
    <dgm:pt modelId="{EC9F07EF-0EF6-4690-B37C-F41400D785FB}" type="pres">
      <dgm:prSet presAssocID="{A03E0CD4-A5B9-48DE-93CF-AEB2FC234F48}" presName="hierRoot2" presStyleCnt="0">
        <dgm:presLayoutVars>
          <dgm:hierBranch val="init"/>
        </dgm:presLayoutVars>
      </dgm:prSet>
      <dgm:spPr/>
    </dgm:pt>
    <dgm:pt modelId="{A59BD126-2760-4E25-9E83-47FB613882A0}" type="pres">
      <dgm:prSet presAssocID="{A03E0CD4-A5B9-48DE-93CF-AEB2FC234F48}" presName="rootComposite" presStyleCnt="0"/>
      <dgm:spPr/>
    </dgm:pt>
    <dgm:pt modelId="{1C0C9247-4DD7-4ADF-B575-7F9A8993955C}" type="pres">
      <dgm:prSet presAssocID="{A03E0CD4-A5B9-48DE-93CF-AEB2FC234F48}" presName="rootText" presStyleLbl="node3" presStyleIdx="1" presStyleCnt="4">
        <dgm:presLayoutVars>
          <dgm:chPref val="3"/>
        </dgm:presLayoutVars>
      </dgm:prSet>
      <dgm:spPr/>
    </dgm:pt>
    <dgm:pt modelId="{AAC49199-ED81-46A2-8382-C9BFA2DE8C85}" type="pres">
      <dgm:prSet presAssocID="{A03E0CD4-A5B9-48DE-93CF-AEB2FC234F48}" presName="rootConnector" presStyleLbl="node3" presStyleIdx="1" presStyleCnt="4"/>
      <dgm:spPr/>
    </dgm:pt>
    <dgm:pt modelId="{FE5BC838-BA3F-4143-8A77-8FEB3B9FDA07}" type="pres">
      <dgm:prSet presAssocID="{A03E0CD4-A5B9-48DE-93CF-AEB2FC234F48}" presName="hierChild4" presStyleCnt="0"/>
      <dgm:spPr/>
    </dgm:pt>
    <dgm:pt modelId="{1DCA14B4-097C-4A02-A94A-98CF4A446998}" type="pres">
      <dgm:prSet presAssocID="{A03E0CD4-A5B9-48DE-93CF-AEB2FC234F48}" presName="hierChild5" presStyleCnt="0"/>
      <dgm:spPr/>
    </dgm:pt>
    <dgm:pt modelId="{8E15BC1C-75C0-488A-886F-9702E5493B45}" type="pres">
      <dgm:prSet presAssocID="{53E66243-C100-47C6-931C-EABA297E511C}" presName="Name37" presStyleLbl="parChTrans1D3" presStyleIdx="2" presStyleCnt="4"/>
      <dgm:spPr/>
    </dgm:pt>
    <dgm:pt modelId="{3495C95C-C96F-4F2C-BE04-DE9A00C1579D}" type="pres">
      <dgm:prSet presAssocID="{E44323DC-AFA2-4303-8EAE-38C6602DEFD1}" presName="hierRoot2" presStyleCnt="0">
        <dgm:presLayoutVars>
          <dgm:hierBranch val="init"/>
        </dgm:presLayoutVars>
      </dgm:prSet>
      <dgm:spPr/>
    </dgm:pt>
    <dgm:pt modelId="{1637D310-5364-4585-BCBD-44C08909A681}" type="pres">
      <dgm:prSet presAssocID="{E44323DC-AFA2-4303-8EAE-38C6602DEFD1}" presName="rootComposite" presStyleCnt="0"/>
      <dgm:spPr/>
    </dgm:pt>
    <dgm:pt modelId="{D23B5AAC-3CDE-4726-B428-A5B9E8D02C82}" type="pres">
      <dgm:prSet presAssocID="{E44323DC-AFA2-4303-8EAE-38C6602DEFD1}" presName="rootText" presStyleLbl="node3" presStyleIdx="2" presStyleCnt="4">
        <dgm:presLayoutVars>
          <dgm:chPref val="3"/>
        </dgm:presLayoutVars>
      </dgm:prSet>
      <dgm:spPr/>
    </dgm:pt>
    <dgm:pt modelId="{9EC1F17F-A2EE-4DFE-BE66-327CDBF94741}" type="pres">
      <dgm:prSet presAssocID="{E44323DC-AFA2-4303-8EAE-38C6602DEFD1}" presName="rootConnector" presStyleLbl="node3" presStyleIdx="2" presStyleCnt="4"/>
      <dgm:spPr/>
    </dgm:pt>
    <dgm:pt modelId="{26456B4C-CFDD-4506-8AB5-ADF0CABBB7D2}" type="pres">
      <dgm:prSet presAssocID="{E44323DC-AFA2-4303-8EAE-38C6602DEFD1}" presName="hierChild4" presStyleCnt="0"/>
      <dgm:spPr/>
    </dgm:pt>
    <dgm:pt modelId="{49E444EE-D221-4759-A9DE-A87CE76287BE}" type="pres">
      <dgm:prSet presAssocID="{E44323DC-AFA2-4303-8EAE-38C6602DEFD1}" presName="hierChild5" presStyleCnt="0"/>
      <dgm:spPr/>
    </dgm:pt>
    <dgm:pt modelId="{E8B325E5-808E-4AFD-A5A8-506A809AB9F1}" type="pres">
      <dgm:prSet presAssocID="{B5230C24-6918-40C1-96A4-AF592314A801}" presName="Name37" presStyleLbl="parChTrans1D3" presStyleIdx="3" presStyleCnt="4"/>
      <dgm:spPr/>
    </dgm:pt>
    <dgm:pt modelId="{02C8D982-A870-4A76-8BF6-434D43D9DC05}" type="pres">
      <dgm:prSet presAssocID="{C9096555-6326-4C82-81D5-D1BF8558B407}" presName="hierRoot2" presStyleCnt="0">
        <dgm:presLayoutVars>
          <dgm:hierBranch val="init"/>
        </dgm:presLayoutVars>
      </dgm:prSet>
      <dgm:spPr/>
    </dgm:pt>
    <dgm:pt modelId="{C0D96515-0E28-4C9F-B126-63E7545E2297}" type="pres">
      <dgm:prSet presAssocID="{C9096555-6326-4C82-81D5-D1BF8558B407}" presName="rootComposite" presStyleCnt="0"/>
      <dgm:spPr/>
    </dgm:pt>
    <dgm:pt modelId="{94D6922C-B89B-4DD1-BD02-799F616AE3D1}" type="pres">
      <dgm:prSet presAssocID="{C9096555-6326-4C82-81D5-D1BF8558B407}" presName="rootText" presStyleLbl="node3" presStyleIdx="3" presStyleCnt="4">
        <dgm:presLayoutVars>
          <dgm:chPref val="3"/>
        </dgm:presLayoutVars>
      </dgm:prSet>
      <dgm:spPr/>
    </dgm:pt>
    <dgm:pt modelId="{44A8571F-6599-46F1-9CD2-F39D08ABEFC0}" type="pres">
      <dgm:prSet presAssocID="{C9096555-6326-4C82-81D5-D1BF8558B407}" presName="rootConnector" presStyleLbl="node3" presStyleIdx="3" presStyleCnt="4"/>
      <dgm:spPr/>
    </dgm:pt>
    <dgm:pt modelId="{147702A1-85AF-4950-A8A3-10E7457674EE}" type="pres">
      <dgm:prSet presAssocID="{C9096555-6326-4C82-81D5-D1BF8558B407}" presName="hierChild4" presStyleCnt="0"/>
      <dgm:spPr/>
    </dgm:pt>
    <dgm:pt modelId="{1CD6A4BC-EFE6-4789-A9FD-8B32B46A4CDF}" type="pres">
      <dgm:prSet presAssocID="{C9096555-6326-4C82-81D5-D1BF8558B407}" presName="hierChild5" presStyleCnt="0"/>
      <dgm:spPr/>
    </dgm:pt>
    <dgm:pt modelId="{7106515E-136C-48ED-9F5A-D63AEE7CAF9A}" type="pres">
      <dgm:prSet presAssocID="{B9CAE1F4-6544-4423-829B-F36BE2DBC85D}" presName="hierChild5" presStyleCnt="0"/>
      <dgm:spPr/>
    </dgm:pt>
    <dgm:pt modelId="{3F008090-81A2-4C92-A03B-B3F1974E0AC1}" type="pres">
      <dgm:prSet presAssocID="{67BAB3BC-57F0-44B7-95DC-D9DE488E9883}" presName="hierChild3" presStyleCnt="0"/>
      <dgm:spPr/>
    </dgm:pt>
  </dgm:ptLst>
  <dgm:cxnLst>
    <dgm:cxn modelId="{CACDC109-A86B-4C58-B067-7199D00DF2B9}" type="presOf" srcId="{C9096555-6326-4C82-81D5-D1BF8558B407}" destId="{44A8571F-6599-46F1-9CD2-F39D08ABEFC0}" srcOrd="1" destOrd="0" presId="urn:microsoft.com/office/officeart/2005/8/layout/orgChart1"/>
    <dgm:cxn modelId="{11B17A14-8F41-4814-AD65-6B022F66D5D1}" type="presOf" srcId="{DFB5FEE4-45B4-4AA5-89F2-49B4E1BF880B}" destId="{97591717-C63A-4ABD-9FEB-06D9D397AB48}" srcOrd="0" destOrd="0" presId="urn:microsoft.com/office/officeart/2005/8/layout/orgChart1"/>
    <dgm:cxn modelId="{9FA62816-B80B-419E-8DD8-A806973FA1A0}" type="presOf" srcId="{67BAB3BC-57F0-44B7-95DC-D9DE488E9883}" destId="{B5D42212-D006-450B-9F84-A107C9B22362}" srcOrd="1" destOrd="0" presId="urn:microsoft.com/office/officeart/2005/8/layout/orgChart1"/>
    <dgm:cxn modelId="{5BFA4B18-8834-4ED1-B458-E738B362CA0E}" type="presOf" srcId="{B5230C24-6918-40C1-96A4-AF592314A801}" destId="{E8B325E5-808E-4AFD-A5A8-506A809AB9F1}" srcOrd="0" destOrd="0" presId="urn:microsoft.com/office/officeart/2005/8/layout/orgChart1"/>
    <dgm:cxn modelId="{78435819-74FC-4B74-B5D5-587F07044DC6}" type="presOf" srcId="{E44323DC-AFA2-4303-8EAE-38C6602DEFD1}" destId="{D23B5AAC-3CDE-4726-B428-A5B9E8D02C82}" srcOrd="0" destOrd="0" presId="urn:microsoft.com/office/officeart/2005/8/layout/orgChart1"/>
    <dgm:cxn modelId="{6EC39824-5EBE-4834-AC6E-22C56FD8A9BB}" type="presOf" srcId="{66F93F77-0151-4865-B420-D8B17DB770C3}" destId="{16CFAC75-1393-4EAD-8999-573D4C74D489}" srcOrd="0" destOrd="0" presId="urn:microsoft.com/office/officeart/2005/8/layout/orgChart1"/>
    <dgm:cxn modelId="{AA3FB324-12ED-48AB-9FFC-BB7715A2EDFF}" srcId="{B9CAE1F4-6544-4423-829B-F36BE2DBC85D}" destId="{A03E0CD4-A5B9-48DE-93CF-AEB2FC234F48}" srcOrd="1" destOrd="0" parTransId="{66F93F77-0151-4865-B420-D8B17DB770C3}" sibTransId="{11BA177F-1B81-4A98-BA4E-BF00F7C3C24F}"/>
    <dgm:cxn modelId="{A333B530-0BE8-4E63-8AE5-23EFF1B60E0B}" srcId="{67BAB3BC-57F0-44B7-95DC-D9DE488E9883}" destId="{B9CAE1F4-6544-4423-829B-F36BE2DBC85D}" srcOrd="3" destOrd="0" parTransId="{F1B784BD-ABE9-4AA3-AB48-D654E3AA5519}" sibTransId="{2B08854E-D294-4AF0-B4D0-14C60DBC6A94}"/>
    <dgm:cxn modelId="{351CD036-C0AA-4F11-960E-45410F3D3357}" type="presOf" srcId="{F104BC0B-F470-42EC-912F-549E117DA417}" destId="{C72DA876-B49D-4C36-ABFC-7D730E52FC87}" srcOrd="1" destOrd="0" presId="urn:microsoft.com/office/officeart/2005/8/layout/orgChart1"/>
    <dgm:cxn modelId="{38E89C37-776D-4B4A-B74D-37AD9B75E1DF}" type="presOf" srcId="{35BF2379-DD5B-4CA7-A65E-31B078BED059}" destId="{3072171A-3AD5-46E9-8BD7-AE99834FC99D}" srcOrd="0" destOrd="0" presId="urn:microsoft.com/office/officeart/2005/8/layout/orgChart1"/>
    <dgm:cxn modelId="{D1C8A938-71AC-4C6C-95ED-E0D567A38BDF}" type="presOf" srcId="{97C7CF91-BCD7-48E7-AA73-9C1287C2AD0E}" destId="{AD60A95F-D610-4741-913B-6FEE0CB0E04A}" srcOrd="0" destOrd="0" presId="urn:microsoft.com/office/officeart/2005/8/layout/orgChart1"/>
    <dgm:cxn modelId="{7A90623D-893B-4EBA-A7C8-906FFC239C99}" srcId="{B9CAE1F4-6544-4423-829B-F36BE2DBC85D}" destId="{C9096555-6326-4C82-81D5-D1BF8558B407}" srcOrd="3" destOrd="0" parTransId="{B5230C24-6918-40C1-96A4-AF592314A801}" sibTransId="{8F99BD6A-3AB8-43A0-A0DB-0D81FE39BCAF}"/>
    <dgm:cxn modelId="{3CC9E064-FD21-4F22-A424-FB6311654299}" type="presOf" srcId="{A03E0CD4-A5B9-48DE-93CF-AEB2FC234F48}" destId="{AAC49199-ED81-46A2-8382-C9BFA2DE8C85}" srcOrd="1" destOrd="0" presId="urn:microsoft.com/office/officeart/2005/8/layout/orgChart1"/>
    <dgm:cxn modelId="{836D6A67-2386-4267-B451-A5D8E89E6D41}" type="presOf" srcId="{97C7CF91-BCD7-48E7-AA73-9C1287C2AD0E}" destId="{C093FFBE-A7F5-49B2-91E6-45225CD77EB5}" srcOrd="1" destOrd="0" presId="urn:microsoft.com/office/officeart/2005/8/layout/orgChart1"/>
    <dgm:cxn modelId="{5E58E14C-406A-439A-88D2-5E25D4FC5D46}" type="presOf" srcId="{B9CAE1F4-6544-4423-829B-F36BE2DBC85D}" destId="{DC23F356-9054-4990-8E17-597F962FB5D3}" srcOrd="0" destOrd="0" presId="urn:microsoft.com/office/officeart/2005/8/layout/orgChart1"/>
    <dgm:cxn modelId="{F499AF6F-E3AF-4B00-968B-BD469EFC1713}" type="presOf" srcId="{BFFE40A8-172D-4DD1-A9BD-6667565698F8}" destId="{4F4CFACC-80F2-4EA8-A99F-82A3511C3EDC}" srcOrd="0" destOrd="0" presId="urn:microsoft.com/office/officeart/2005/8/layout/orgChart1"/>
    <dgm:cxn modelId="{64914C52-6E42-45FF-BD78-A9DD39980FC1}" type="presOf" srcId="{F1B784BD-ABE9-4AA3-AB48-D654E3AA5519}" destId="{AE4A3FB8-EBF9-4846-B8ED-142DEEDC3FB4}" srcOrd="0" destOrd="0" presId="urn:microsoft.com/office/officeart/2005/8/layout/orgChart1"/>
    <dgm:cxn modelId="{4FCC7E75-F176-4297-9F01-7026D780D573}" type="presOf" srcId="{A03E0CD4-A5B9-48DE-93CF-AEB2FC234F48}" destId="{1C0C9247-4DD7-4ADF-B575-7F9A8993955C}" srcOrd="0" destOrd="0" presId="urn:microsoft.com/office/officeart/2005/8/layout/orgChart1"/>
    <dgm:cxn modelId="{4A836276-9559-4FFF-A85A-DAC3C550627E}" srcId="{B9CAE1F4-6544-4423-829B-F36BE2DBC85D}" destId="{F104BC0B-F470-42EC-912F-549E117DA417}" srcOrd="0" destOrd="0" parTransId="{DFB5FEE4-45B4-4AA5-89F2-49B4E1BF880B}" sibTransId="{B209416A-86A9-4E6D-9AFF-0A4B93FC654C}"/>
    <dgm:cxn modelId="{D9860657-0EFE-4DE5-BC73-7F4EC76160FD}" srcId="{67BAB3BC-57F0-44B7-95DC-D9DE488E9883}" destId="{573CD142-A8F5-4C23-BA64-2AF7DB7D9AFA}" srcOrd="0" destOrd="0" parTransId="{BFFE40A8-172D-4DD1-A9BD-6667565698F8}" sibTransId="{8AC42803-E95E-4CCF-8D68-DA4A97A9433C}"/>
    <dgm:cxn modelId="{0C36C37C-F99E-4147-9EDD-EDA2BE5AC135}" type="presOf" srcId="{26A6537E-9DF2-4A43-B500-5032BA9D343A}" destId="{416F47A0-4BBE-4597-B129-695C23C66622}" srcOrd="0" destOrd="0" presId="urn:microsoft.com/office/officeart/2005/8/layout/orgChart1"/>
    <dgm:cxn modelId="{794AF17E-7691-4B23-BCC6-DA3804795CCC}" type="presOf" srcId="{67BAB3BC-57F0-44B7-95DC-D9DE488E9883}" destId="{CF0C23C4-9EE6-4B21-8183-96D6E351B1A7}" srcOrd="0" destOrd="0" presId="urn:microsoft.com/office/officeart/2005/8/layout/orgChart1"/>
    <dgm:cxn modelId="{B5B9CB7F-FE9E-453F-84B2-B250D46F2D48}" type="presOf" srcId="{C9096555-6326-4C82-81D5-D1BF8558B407}" destId="{94D6922C-B89B-4DD1-BD02-799F616AE3D1}" srcOrd="0" destOrd="0" presId="urn:microsoft.com/office/officeart/2005/8/layout/orgChart1"/>
    <dgm:cxn modelId="{9CB69B83-E35D-4CED-A4C1-9299ACD7A569}" type="presOf" srcId="{548D9ACD-0A5A-47BD-9EC8-761789090B36}" destId="{FFF88167-12B0-4E80-8410-BD80347B20FA}" srcOrd="0" destOrd="0" presId="urn:microsoft.com/office/officeart/2005/8/layout/orgChart1"/>
    <dgm:cxn modelId="{EF3B1184-DF44-4BA9-9AE7-EA9088BB7BF8}" type="presOf" srcId="{8289FFF7-D660-48BA-B761-5F081B2B9A84}" destId="{558AF1A1-A602-484F-A8F2-D9D72861799D}" srcOrd="0" destOrd="0" presId="urn:microsoft.com/office/officeart/2005/8/layout/orgChart1"/>
    <dgm:cxn modelId="{3FC62586-E72E-447D-8A22-CF87D37440D6}" srcId="{67BAB3BC-57F0-44B7-95DC-D9DE488E9883}" destId="{97C7CF91-BCD7-48E7-AA73-9C1287C2AD0E}" srcOrd="1" destOrd="0" parTransId="{35BF2379-DD5B-4CA7-A65E-31B078BED059}" sibTransId="{B293806C-ADC5-4E74-B019-F2D4B42509BE}"/>
    <dgm:cxn modelId="{D3D964A4-2357-4E0D-8B29-C72FD7FB1B64}" type="presOf" srcId="{E44323DC-AFA2-4303-8EAE-38C6602DEFD1}" destId="{9EC1F17F-A2EE-4DFE-BE66-327CDBF94741}" srcOrd="1" destOrd="0" presId="urn:microsoft.com/office/officeart/2005/8/layout/orgChart1"/>
    <dgm:cxn modelId="{B5BD38AD-083E-477C-B6F9-5868A27B155E}" srcId="{548D9ACD-0A5A-47BD-9EC8-761789090B36}" destId="{67BAB3BC-57F0-44B7-95DC-D9DE488E9883}" srcOrd="0" destOrd="0" parTransId="{D43950F7-CCC4-4E8A-BCDF-B4F133C835AF}" sibTransId="{A6A3C3D4-53C4-41F1-BFC7-0304F11F1727}"/>
    <dgm:cxn modelId="{3AF369B0-0D2E-4610-836C-14D0070737D1}" type="presOf" srcId="{573CD142-A8F5-4C23-BA64-2AF7DB7D9AFA}" destId="{E3A2645B-DE73-4C90-88A9-4F9D625483BC}" srcOrd="1" destOrd="0" presId="urn:microsoft.com/office/officeart/2005/8/layout/orgChart1"/>
    <dgm:cxn modelId="{5A4E88B4-938D-4463-B8F8-58C10639F2A8}" type="presOf" srcId="{26A6537E-9DF2-4A43-B500-5032BA9D343A}" destId="{741D3720-0D44-4357-9751-5DC3152BDB4D}" srcOrd="1" destOrd="0" presId="urn:microsoft.com/office/officeart/2005/8/layout/orgChart1"/>
    <dgm:cxn modelId="{FF0BCFD7-6F3F-4AF0-A65D-B40839F74DC7}" type="presOf" srcId="{F104BC0B-F470-42EC-912F-549E117DA417}" destId="{2EE0F62A-0B26-453D-8438-E2CF5CDBBDB8}" srcOrd="0" destOrd="0" presId="urn:microsoft.com/office/officeart/2005/8/layout/orgChart1"/>
    <dgm:cxn modelId="{61189FC9-3994-4FD1-9D2F-71C7E3578D7E}" srcId="{67BAB3BC-57F0-44B7-95DC-D9DE488E9883}" destId="{26A6537E-9DF2-4A43-B500-5032BA9D343A}" srcOrd="2" destOrd="0" parTransId="{8289FFF7-D660-48BA-B761-5F081B2B9A84}" sibTransId="{FCB7CE1F-EFD6-4933-BC3B-7E08DA48CF24}"/>
    <dgm:cxn modelId="{219DCCEC-9C21-4E69-8498-1702331BA37E}" type="presOf" srcId="{B9CAE1F4-6544-4423-829B-F36BE2DBC85D}" destId="{8C83583E-728E-45F0-B1E6-BA25D4D2B199}" srcOrd="1" destOrd="0" presId="urn:microsoft.com/office/officeart/2005/8/layout/orgChart1"/>
    <dgm:cxn modelId="{1FFF9ADB-9929-42F3-A3DE-BC9F677B2D50}" type="presOf" srcId="{573CD142-A8F5-4C23-BA64-2AF7DB7D9AFA}" destId="{43372049-E199-47A0-9034-FC8DA45F8736}" srcOrd="0" destOrd="0" presId="urn:microsoft.com/office/officeart/2005/8/layout/orgChart1"/>
    <dgm:cxn modelId="{F119ADDC-49A2-443D-804A-48BA856DB7CA}" type="presOf" srcId="{53E66243-C100-47C6-931C-EABA297E511C}" destId="{8E15BC1C-75C0-488A-886F-9702E5493B45}" srcOrd="0" destOrd="0" presId="urn:microsoft.com/office/officeart/2005/8/layout/orgChart1"/>
    <dgm:cxn modelId="{44AF33FD-4309-4C6F-99DF-258B931B0F78}" srcId="{B9CAE1F4-6544-4423-829B-F36BE2DBC85D}" destId="{E44323DC-AFA2-4303-8EAE-38C6602DEFD1}" srcOrd="2" destOrd="0" parTransId="{53E66243-C100-47C6-931C-EABA297E511C}" sibTransId="{58A80A04-A26F-45ED-932A-03CCAAE6F278}"/>
    <dgm:cxn modelId="{2840F3BF-0BFF-4FC0-BD86-49635FF4582E}" type="presParOf" srcId="{FFF88167-12B0-4E80-8410-BD80347B20FA}" destId="{B02EA49F-D1AF-4CFF-AE7A-794E08653C82}" srcOrd="0" destOrd="0" presId="urn:microsoft.com/office/officeart/2005/8/layout/orgChart1"/>
    <dgm:cxn modelId="{12215A7B-09A9-40B1-B0A2-D7944E8B7AB7}" type="presParOf" srcId="{B02EA49F-D1AF-4CFF-AE7A-794E08653C82}" destId="{F10F1C9B-77C1-485A-AF38-15C99059BDF3}" srcOrd="0" destOrd="0" presId="urn:microsoft.com/office/officeart/2005/8/layout/orgChart1"/>
    <dgm:cxn modelId="{44EB5CCD-F412-4BBB-A0F9-5EE3098FAC1F}" type="presParOf" srcId="{F10F1C9B-77C1-485A-AF38-15C99059BDF3}" destId="{CF0C23C4-9EE6-4B21-8183-96D6E351B1A7}" srcOrd="0" destOrd="0" presId="urn:microsoft.com/office/officeart/2005/8/layout/orgChart1"/>
    <dgm:cxn modelId="{5D351835-7F98-4D37-964B-109FDB0461AC}" type="presParOf" srcId="{F10F1C9B-77C1-485A-AF38-15C99059BDF3}" destId="{B5D42212-D006-450B-9F84-A107C9B22362}" srcOrd="1" destOrd="0" presId="urn:microsoft.com/office/officeart/2005/8/layout/orgChart1"/>
    <dgm:cxn modelId="{D118F323-FCF9-4C4B-8297-BE05329E4BC4}" type="presParOf" srcId="{B02EA49F-D1AF-4CFF-AE7A-794E08653C82}" destId="{66CAD7A4-ED00-4038-9C44-CDAC09CC0462}" srcOrd="1" destOrd="0" presId="urn:microsoft.com/office/officeart/2005/8/layout/orgChart1"/>
    <dgm:cxn modelId="{5E046ADF-A97E-40BF-B211-0B2BCD569B37}" type="presParOf" srcId="{66CAD7A4-ED00-4038-9C44-CDAC09CC0462}" destId="{4F4CFACC-80F2-4EA8-A99F-82A3511C3EDC}" srcOrd="0" destOrd="0" presId="urn:microsoft.com/office/officeart/2005/8/layout/orgChart1"/>
    <dgm:cxn modelId="{B347A339-7EDD-4F1B-B370-70AC2EEDB87A}" type="presParOf" srcId="{66CAD7A4-ED00-4038-9C44-CDAC09CC0462}" destId="{C29CBC9C-E2B5-4EAC-A6D8-9B2E36BF01C4}" srcOrd="1" destOrd="0" presId="urn:microsoft.com/office/officeart/2005/8/layout/orgChart1"/>
    <dgm:cxn modelId="{40E386D3-D56A-47C8-9C4D-CC72014BE253}" type="presParOf" srcId="{C29CBC9C-E2B5-4EAC-A6D8-9B2E36BF01C4}" destId="{66E70765-21AF-41C4-9CB3-7B6A8B191C35}" srcOrd="0" destOrd="0" presId="urn:microsoft.com/office/officeart/2005/8/layout/orgChart1"/>
    <dgm:cxn modelId="{EC1F1C66-F91D-4181-B264-415F1886FFDB}" type="presParOf" srcId="{66E70765-21AF-41C4-9CB3-7B6A8B191C35}" destId="{43372049-E199-47A0-9034-FC8DA45F8736}" srcOrd="0" destOrd="0" presId="urn:microsoft.com/office/officeart/2005/8/layout/orgChart1"/>
    <dgm:cxn modelId="{324456AA-F107-4D5E-B182-6236825DAE2A}" type="presParOf" srcId="{66E70765-21AF-41C4-9CB3-7B6A8B191C35}" destId="{E3A2645B-DE73-4C90-88A9-4F9D625483BC}" srcOrd="1" destOrd="0" presId="urn:microsoft.com/office/officeart/2005/8/layout/orgChart1"/>
    <dgm:cxn modelId="{4391EC2A-AE44-4E8C-B001-C678ABD7D4AB}" type="presParOf" srcId="{C29CBC9C-E2B5-4EAC-A6D8-9B2E36BF01C4}" destId="{71F1D939-EC87-418B-868E-819A4CA98B23}" srcOrd="1" destOrd="0" presId="urn:microsoft.com/office/officeart/2005/8/layout/orgChart1"/>
    <dgm:cxn modelId="{42859660-DACC-414E-B5BE-E328E8389149}" type="presParOf" srcId="{C29CBC9C-E2B5-4EAC-A6D8-9B2E36BF01C4}" destId="{F11D7595-C85E-4543-B4C1-5A77A62325AD}" srcOrd="2" destOrd="0" presId="urn:microsoft.com/office/officeart/2005/8/layout/orgChart1"/>
    <dgm:cxn modelId="{C057516A-FBDD-41FC-8A7E-91790668E2FD}" type="presParOf" srcId="{66CAD7A4-ED00-4038-9C44-CDAC09CC0462}" destId="{3072171A-3AD5-46E9-8BD7-AE99834FC99D}" srcOrd="2" destOrd="0" presId="urn:microsoft.com/office/officeart/2005/8/layout/orgChart1"/>
    <dgm:cxn modelId="{160CEA5F-CED8-4E43-9B6E-6D57CD83BCC5}" type="presParOf" srcId="{66CAD7A4-ED00-4038-9C44-CDAC09CC0462}" destId="{E504E58E-EC50-4742-8E04-9811E75947BA}" srcOrd="3" destOrd="0" presId="urn:microsoft.com/office/officeart/2005/8/layout/orgChart1"/>
    <dgm:cxn modelId="{27864892-5638-4C79-A533-35B11FDD053F}" type="presParOf" srcId="{E504E58E-EC50-4742-8E04-9811E75947BA}" destId="{1DBC8126-74D5-4862-BDD4-E06A48F63371}" srcOrd="0" destOrd="0" presId="urn:microsoft.com/office/officeart/2005/8/layout/orgChart1"/>
    <dgm:cxn modelId="{A4832B39-8C7A-4F43-8BA8-223330E9A0C8}" type="presParOf" srcId="{1DBC8126-74D5-4862-BDD4-E06A48F63371}" destId="{AD60A95F-D610-4741-913B-6FEE0CB0E04A}" srcOrd="0" destOrd="0" presId="urn:microsoft.com/office/officeart/2005/8/layout/orgChart1"/>
    <dgm:cxn modelId="{DD8E159A-B6B1-4B0B-A061-7897DAF65B3B}" type="presParOf" srcId="{1DBC8126-74D5-4862-BDD4-E06A48F63371}" destId="{C093FFBE-A7F5-49B2-91E6-45225CD77EB5}" srcOrd="1" destOrd="0" presId="urn:microsoft.com/office/officeart/2005/8/layout/orgChart1"/>
    <dgm:cxn modelId="{AAD9B7B0-BB4C-4DE5-BD23-D0B438A4D697}" type="presParOf" srcId="{E504E58E-EC50-4742-8E04-9811E75947BA}" destId="{46AACB50-DFC8-4998-83D9-CAE31088CBB4}" srcOrd="1" destOrd="0" presId="urn:microsoft.com/office/officeart/2005/8/layout/orgChart1"/>
    <dgm:cxn modelId="{5B8C33C6-6445-4FC1-862E-BAAC307E6235}" type="presParOf" srcId="{E504E58E-EC50-4742-8E04-9811E75947BA}" destId="{8870EC93-5908-49CB-A18B-CE969968DD2C}" srcOrd="2" destOrd="0" presId="urn:microsoft.com/office/officeart/2005/8/layout/orgChart1"/>
    <dgm:cxn modelId="{D7B15303-6B8F-4C94-8BA7-7004E4B49F7B}" type="presParOf" srcId="{66CAD7A4-ED00-4038-9C44-CDAC09CC0462}" destId="{558AF1A1-A602-484F-A8F2-D9D72861799D}" srcOrd="4" destOrd="0" presId="urn:microsoft.com/office/officeart/2005/8/layout/orgChart1"/>
    <dgm:cxn modelId="{ADBEBF78-CF70-43BE-956A-9793CDBCE822}" type="presParOf" srcId="{66CAD7A4-ED00-4038-9C44-CDAC09CC0462}" destId="{8D03325F-BBE5-46E0-AF58-C7EE8DA5B3D9}" srcOrd="5" destOrd="0" presId="urn:microsoft.com/office/officeart/2005/8/layout/orgChart1"/>
    <dgm:cxn modelId="{0D2364E7-9874-4DAD-A95E-5FDAEE8E9201}" type="presParOf" srcId="{8D03325F-BBE5-46E0-AF58-C7EE8DA5B3D9}" destId="{96A6BB7B-2CBA-4998-A840-F36B8AB0E3D8}" srcOrd="0" destOrd="0" presId="urn:microsoft.com/office/officeart/2005/8/layout/orgChart1"/>
    <dgm:cxn modelId="{B38CE5F8-B568-40FA-BF82-9B76FC980FFF}" type="presParOf" srcId="{96A6BB7B-2CBA-4998-A840-F36B8AB0E3D8}" destId="{416F47A0-4BBE-4597-B129-695C23C66622}" srcOrd="0" destOrd="0" presId="urn:microsoft.com/office/officeart/2005/8/layout/orgChart1"/>
    <dgm:cxn modelId="{FFE15858-5150-47AC-AA50-600970AB2ADC}" type="presParOf" srcId="{96A6BB7B-2CBA-4998-A840-F36B8AB0E3D8}" destId="{741D3720-0D44-4357-9751-5DC3152BDB4D}" srcOrd="1" destOrd="0" presId="urn:microsoft.com/office/officeart/2005/8/layout/orgChart1"/>
    <dgm:cxn modelId="{3932F071-C745-4EE6-943C-3CD6F9B5400C}" type="presParOf" srcId="{8D03325F-BBE5-46E0-AF58-C7EE8DA5B3D9}" destId="{B8336DAF-D898-4191-85BF-D5EDDA63CD1E}" srcOrd="1" destOrd="0" presId="urn:microsoft.com/office/officeart/2005/8/layout/orgChart1"/>
    <dgm:cxn modelId="{19FEED60-07F5-4A16-8CF1-F7A9E511AD3A}" type="presParOf" srcId="{8D03325F-BBE5-46E0-AF58-C7EE8DA5B3D9}" destId="{B313E3B6-7DA7-468C-9D88-1211F8AB6925}" srcOrd="2" destOrd="0" presId="urn:microsoft.com/office/officeart/2005/8/layout/orgChart1"/>
    <dgm:cxn modelId="{B81E5509-929A-4D68-A4E2-F016D46A6D3B}" type="presParOf" srcId="{66CAD7A4-ED00-4038-9C44-CDAC09CC0462}" destId="{AE4A3FB8-EBF9-4846-B8ED-142DEEDC3FB4}" srcOrd="6" destOrd="0" presId="urn:microsoft.com/office/officeart/2005/8/layout/orgChart1"/>
    <dgm:cxn modelId="{6C9DA605-8CE9-4F48-BDBF-B2712FBCA305}" type="presParOf" srcId="{66CAD7A4-ED00-4038-9C44-CDAC09CC0462}" destId="{07D8116D-BBBA-48CB-99B2-B20D5AE6D66C}" srcOrd="7" destOrd="0" presId="urn:microsoft.com/office/officeart/2005/8/layout/orgChart1"/>
    <dgm:cxn modelId="{D126D6F6-E6C5-4662-8481-770BECDA2716}" type="presParOf" srcId="{07D8116D-BBBA-48CB-99B2-B20D5AE6D66C}" destId="{AA7E3008-F603-426F-AEDF-9AD1777FC3B7}" srcOrd="0" destOrd="0" presId="urn:microsoft.com/office/officeart/2005/8/layout/orgChart1"/>
    <dgm:cxn modelId="{6DE8861D-6FF5-427B-A542-ED17FEC0373C}" type="presParOf" srcId="{AA7E3008-F603-426F-AEDF-9AD1777FC3B7}" destId="{DC23F356-9054-4990-8E17-597F962FB5D3}" srcOrd="0" destOrd="0" presId="urn:microsoft.com/office/officeart/2005/8/layout/orgChart1"/>
    <dgm:cxn modelId="{D7129958-37AA-4E04-83A9-2786CAB3A0B7}" type="presParOf" srcId="{AA7E3008-F603-426F-AEDF-9AD1777FC3B7}" destId="{8C83583E-728E-45F0-B1E6-BA25D4D2B199}" srcOrd="1" destOrd="0" presId="urn:microsoft.com/office/officeart/2005/8/layout/orgChart1"/>
    <dgm:cxn modelId="{AF39BBD5-B157-4F9D-ADE0-2E404EA0F8E2}" type="presParOf" srcId="{07D8116D-BBBA-48CB-99B2-B20D5AE6D66C}" destId="{0B401EFE-8FDA-4D59-B652-1DC7803C8301}" srcOrd="1" destOrd="0" presId="urn:microsoft.com/office/officeart/2005/8/layout/orgChart1"/>
    <dgm:cxn modelId="{9CF0DDAD-A00B-40F5-BF8E-DF68F20E7C97}" type="presParOf" srcId="{0B401EFE-8FDA-4D59-B652-1DC7803C8301}" destId="{97591717-C63A-4ABD-9FEB-06D9D397AB48}" srcOrd="0" destOrd="0" presId="urn:microsoft.com/office/officeart/2005/8/layout/orgChart1"/>
    <dgm:cxn modelId="{D8E42073-0F0C-44C3-9860-B5448C68B35D}" type="presParOf" srcId="{0B401EFE-8FDA-4D59-B652-1DC7803C8301}" destId="{91D3ED28-8C8A-48B5-9143-00FF749652F7}" srcOrd="1" destOrd="0" presId="urn:microsoft.com/office/officeart/2005/8/layout/orgChart1"/>
    <dgm:cxn modelId="{42F7C0D3-24BD-4663-B876-064F51666688}" type="presParOf" srcId="{91D3ED28-8C8A-48B5-9143-00FF749652F7}" destId="{CB9CAE1E-C2F7-4A85-AD57-E062C361089C}" srcOrd="0" destOrd="0" presId="urn:microsoft.com/office/officeart/2005/8/layout/orgChart1"/>
    <dgm:cxn modelId="{B5CCABDC-B406-4CC4-9FE9-D5F55D8EC929}" type="presParOf" srcId="{CB9CAE1E-C2F7-4A85-AD57-E062C361089C}" destId="{2EE0F62A-0B26-453D-8438-E2CF5CDBBDB8}" srcOrd="0" destOrd="0" presId="urn:microsoft.com/office/officeart/2005/8/layout/orgChart1"/>
    <dgm:cxn modelId="{DE82DA2D-FD03-4F32-A1B3-F4307CBDF346}" type="presParOf" srcId="{CB9CAE1E-C2F7-4A85-AD57-E062C361089C}" destId="{C72DA876-B49D-4C36-ABFC-7D730E52FC87}" srcOrd="1" destOrd="0" presId="urn:microsoft.com/office/officeart/2005/8/layout/orgChart1"/>
    <dgm:cxn modelId="{B35506D4-CA89-4C65-A8D7-B61CFD91BE53}" type="presParOf" srcId="{91D3ED28-8C8A-48B5-9143-00FF749652F7}" destId="{C76CD762-2306-46FD-9FBF-09D1D9885CE9}" srcOrd="1" destOrd="0" presId="urn:microsoft.com/office/officeart/2005/8/layout/orgChart1"/>
    <dgm:cxn modelId="{6BC94D14-12CF-4E4D-9A5F-C65948CC8669}" type="presParOf" srcId="{91D3ED28-8C8A-48B5-9143-00FF749652F7}" destId="{9B28D097-EB32-4354-B717-85D08520E4A1}" srcOrd="2" destOrd="0" presId="urn:microsoft.com/office/officeart/2005/8/layout/orgChart1"/>
    <dgm:cxn modelId="{F43B8DF3-9F97-4B86-8AB9-CAAF1A84D548}" type="presParOf" srcId="{0B401EFE-8FDA-4D59-B652-1DC7803C8301}" destId="{16CFAC75-1393-4EAD-8999-573D4C74D489}" srcOrd="2" destOrd="0" presId="urn:microsoft.com/office/officeart/2005/8/layout/orgChart1"/>
    <dgm:cxn modelId="{AAC7EABB-E378-41FA-A376-7DF92D1E6FB0}" type="presParOf" srcId="{0B401EFE-8FDA-4D59-B652-1DC7803C8301}" destId="{EC9F07EF-0EF6-4690-B37C-F41400D785FB}" srcOrd="3" destOrd="0" presId="urn:microsoft.com/office/officeart/2005/8/layout/orgChart1"/>
    <dgm:cxn modelId="{679922F3-9B42-4107-9CF1-D604361F154C}" type="presParOf" srcId="{EC9F07EF-0EF6-4690-B37C-F41400D785FB}" destId="{A59BD126-2760-4E25-9E83-47FB613882A0}" srcOrd="0" destOrd="0" presId="urn:microsoft.com/office/officeart/2005/8/layout/orgChart1"/>
    <dgm:cxn modelId="{A52DA186-5DE3-437E-AE11-90E52303CFD3}" type="presParOf" srcId="{A59BD126-2760-4E25-9E83-47FB613882A0}" destId="{1C0C9247-4DD7-4ADF-B575-7F9A8993955C}" srcOrd="0" destOrd="0" presId="urn:microsoft.com/office/officeart/2005/8/layout/orgChart1"/>
    <dgm:cxn modelId="{EAB5179A-BCFE-4069-9754-6071DF2EE638}" type="presParOf" srcId="{A59BD126-2760-4E25-9E83-47FB613882A0}" destId="{AAC49199-ED81-46A2-8382-C9BFA2DE8C85}" srcOrd="1" destOrd="0" presId="urn:microsoft.com/office/officeart/2005/8/layout/orgChart1"/>
    <dgm:cxn modelId="{D5ABC537-9898-4FE0-B473-97EE5E24A599}" type="presParOf" srcId="{EC9F07EF-0EF6-4690-B37C-F41400D785FB}" destId="{FE5BC838-BA3F-4143-8A77-8FEB3B9FDA07}" srcOrd="1" destOrd="0" presId="urn:microsoft.com/office/officeart/2005/8/layout/orgChart1"/>
    <dgm:cxn modelId="{8FAB77C6-10EC-41EF-83E3-0DFC588C9B69}" type="presParOf" srcId="{EC9F07EF-0EF6-4690-B37C-F41400D785FB}" destId="{1DCA14B4-097C-4A02-A94A-98CF4A446998}" srcOrd="2" destOrd="0" presId="urn:microsoft.com/office/officeart/2005/8/layout/orgChart1"/>
    <dgm:cxn modelId="{3F0C8D40-3C54-4EBD-B347-CCEDE292571B}" type="presParOf" srcId="{0B401EFE-8FDA-4D59-B652-1DC7803C8301}" destId="{8E15BC1C-75C0-488A-886F-9702E5493B45}" srcOrd="4" destOrd="0" presId="urn:microsoft.com/office/officeart/2005/8/layout/orgChart1"/>
    <dgm:cxn modelId="{4BA47A7D-4E3C-438E-B0FA-67192629D91D}" type="presParOf" srcId="{0B401EFE-8FDA-4D59-B652-1DC7803C8301}" destId="{3495C95C-C96F-4F2C-BE04-DE9A00C1579D}" srcOrd="5" destOrd="0" presId="urn:microsoft.com/office/officeart/2005/8/layout/orgChart1"/>
    <dgm:cxn modelId="{032C3F6D-F647-42E8-BE0C-78D3E934F339}" type="presParOf" srcId="{3495C95C-C96F-4F2C-BE04-DE9A00C1579D}" destId="{1637D310-5364-4585-BCBD-44C08909A681}" srcOrd="0" destOrd="0" presId="urn:microsoft.com/office/officeart/2005/8/layout/orgChart1"/>
    <dgm:cxn modelId="{93951D86-0F19-4B48-8F30-E991D19FC7DE}" type="presParOf" srcId="{1637D310-5364-4585-BCBD-44C08909A681}" destId="{D23B5AAC-3CDE-4726-B428-A5B9E8D02C82}" srcOrd="0" destOrd="0" presId="urn:microsoft.com/office/officeart/2005/8/layout/orgChart1"/>
    <dgm:cxn modelId="{93901423-CC3C-453D-BCE9-17483229B0E2}" type="presParOf" srcId="{1637D310-5364-4585-BCBD-44C08909A681}" destId="{9EC1F17F-A2EE-4DFE-BE66-327CDBF94741}" srcOrd="1" destOrd="0" presId="urn:microsoft.com/office/officeart/2005/8/layout/orgChart1"/>
    <dgm:cxn modelId="{8D0C4A62-5CCF-4EBD-B29C-BBC2348B2847}" type="presParOf" srcId="{3495C95C-C96F-4F2C-BE04-DE9A00C1579D}" destId="{26456B4C-CFDD-4506-8AB5-ADF0CABBB7D2}" srcOrd="1" destOrd="0" presId="urn:microsoft.com/office/officeart/2005/8/layout/orgChart1"/>
    <dgm:cxn modelId="{519596D8-2B7D-400A-BC27-2F56334D5A60}" type="presParOf" srcId="{3495C95C-C96F-4F2C-BE04-DE9A00C1579D}" destId="{49E444EE-D221-4759-A9DE-A87CE76287BE}" srcOrd="2" destOrd="0" presId="urn:microsoft.com/office/officeart/2005/8/layout/orgChart1"/>
    <dgm:cxn modelId="{61AD214B-A881-46DE-98AD-0486CBE8F481}" type="presParOf" srcId="{0B401EFE-8FDA-4D59-B652-1DC7803C8301}" destId="{E8B325E5-808E-4AFD-A5A8-506A809AB9F1}" srcOrd="6" destOrd="0" presId="urn:microsoft.com/office/officeart/2005/8/layout/orgChart1"/>
    <dgm:cxn modelId="{509631FE-11AA-43B9-8284-3C558EEE4261}" type="presParOf" srcId="{0B401EFE-8FDA-4D59-B652-1DC7803C8301}" destId="{02C8D982-A870-4A76-8BF6-434D43D9DC05}" srcOrd="7" destOrd="0" presId="urn:microsoft.com/office/officeart/2005/8/layout/orgChart1"/>
    <dgm:cxn modelId="{9D44EF8E-ECAD-4B52-BE1B-81253E5DFD73}" type="presParOf" srcId="{02C8D982-A870-4A76-8BF6-434D43D9DC05}" destId="{C0D96515-0E28-4C9F-B126-63E7545E2297}" srcOrd="0" destOrd="0" presId="urn:microsoft.com/office/officeart/2005/8/layout/orgChart1"/>
    <dgm:cxn modelId="{3F081EEE-5526-4FED-91D8-5B1377F804C1}" type="presParOf" srcId="{C0D96515-0E28-4C9F-B126-63E7545E2297}" destId="{94D6922C-B89B-4DD1-BD02-799F616AE3D1}" srcOrd="0" destOrd="0" presId="urn:microsoft.com/office/officeart/2005/8/layout/orgChart1"/>
    <dgm:cxn modelId="{0769674C-A42D-4FF5-8E84-3473828DC6F8}" type="presParOf" srcId="{C0D96515-0E28-4C9F-B126-63E7545E2297}" destId="{44A8571F-6599-46F1-9CD2-F39D08ABEFC0}" srcOrd="1" destOrd="0" presId="urn:microsoft.com/office/officeart/2005/8/layout/orgChart1"/>
    <dgm:cxn modelId="{E421E6C3-8723-4C87-AED1-D06AC352143F}" type="presParOf" srcId="{02C8D982-A870-4A76-8BF6-434D43D9DC05}" destId="{147702A1-85AF-4950-A8A3-10E7457674EE}" srcOrd="1" destOrd="0" presId="urn:microsoft.com/office/officeart/2005/8/layout/orgChart1"/>
    <dgm:cxn modelId="{A2B91780-0DB5-45AA-A8A1-6DDB8C1FD5CC}" type="presParOf" srcId="{02C8D982-A870-4A76-8BF6-434D43D9DC05}" destId="{1CD6A4BC-EFE6-4789-A9FD-8B32B46A4CDF}" srcOrd="2" destOrd="0" presId="urn:microsoft.com/office/officeart/2005/8/layout/orgChart1"/>
    <dgm:cxn modelId="{7C619EF8-A549-41F5-ACD8-C089AB98C5A5}" type="presParOf" srcId="{07D8116D-BBBA-48CB-99B2-B20D5AE6D66C}" destId="{7106515E-136C-48ED-9F5A-D63AEE7CAF9A}" srcOrd="2" destOrd="0" presId="urn:microsoft.com/office/officeart/2005/8/layout/orgChart1"/>
    <dgm:cxn modelId="{589692BD-EBF9-411E-902C-8D8B1AD6A79D}" type="presParOf" srcId="{B02EA49F-D1AF-4CFF-AE7A-794E08653C82}" destId="{3F008090-81A2-4C92-A03B-B3F1974E0A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494489-C742-42B7-BF06-46B23085E44C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7522DE4-59E1-4A58-94B0-2D39509C4F5E}">
      <dgm:prSet phldrT="[Text]"/>
      <dgm:spPr/>
      <dgm:t>
        <a:bodyPr/>
        <a:lstStyle/>
        <a:p>
          <a:r>
            <a:rPr lang="en-AU"/>
            <a:t>Economics</a:t>
          </a:r>
        </a:p>
      </dgm:t>
    </dgm:pt>
    <dgm:pt modelId="{53D7BF87-6E2D-457A-A2D6-303639F76351}" type="parTrans" cxnId="{56D26598-C592-485D-8B14-1437384A2BE4}">
      <dgm:prSet/>
      <dgm:spPr/>
      <dgm:t>
        <a:bodyPr/>
        <a:lstStyle/>
        <a:p>
          <a:endParaRPr lang="en-AU"/>
        </a:p>
      </dgm:t>
    </dgm:pt>
    <dgm:pt modelId="{7E9B791A-D9BC-433B-A879-F4CAD98DC01F}" type="sibTrans" cxnId="{56D26598-C592-485D-8B14-1437384A2BE4}">
      <dgm:prSet/>
      <dgm:spPr/>
      <dgm:t>
        <a:bodyPr/>
        <a:lstStyle/>
        <a:p>
          <a:endParaRPr lang="en-AU"/>
        </a:p>
      </dgm:t>
    </dgm:pt>
    <dgm:pt modelId="{577CE15B-58D4-40B9-8FCD-B00361E963E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Model long term asset investment</a:t>
          </a:r>
        </a:p>
      </dgm:t>
    </dgm:pt>
    <dgm:pt modelId="{D67E51DD-29F3-4896-9336-328845BFD7C7}" type="parTrans" cxnId="{D2591DB9-1A9B-49F3-8D16-02553C11C829}">
      <dgm:prSet/>
      <dgm:spPr/>
      <dgm:t>
        <a:bodyPr/>
        <a:lstStyle/>
        <a:p>
          <a:endParaRPr lang="en-AU"/>
        </a:p>
      </dgm:t>
    </dgm:pt>
    <dgm:pt modelId="{F1DBF015-B46E-4B73-B428-CCDDA91AC547}" type="sibTrans" cxnId="{D2591DB9-1A9B-49F3-8D16-02553C11C829}">
      <dgm:prSet/>
      <dgm:spPr/>
      <dgm:t>
        <a:bodyPr/>
        <a:lstStyle/>
        <a:p>
          <a:endParaRPr lang="en-AU"/>
        </a:p>
      </dgm:t>
    </dgm:pt>
    <dgm:pt modelId="{C2AD8635-5493-4CED-8661-07CC9CD903D6}">
      <dgm:prSet phldrT="[Text]"/>
      <dgm:spPr/>
      <dgm:t>
        <a:bodyPr/>
        <a:lstStyle/>
        <a:p>
          <a:r>
            <a:rPr lang="en-AU"/>
            <a:t>Digital Information</a:t>
          </a:r>
        </a:p>
      </dgm:t>
    </dgm:pt>
    <dgm:pt modelId="{C6624457-5960-46F5-BF6B-2583F86F1C24}" type="parTrans" cxnId="{FE06FDBE-9F66-493E-8DAC-37C3944AC6C9}">
      <dgm:prSet/>
      <dgm:spPr/>
      <dgm:t>
        <a:bodyPr/>
        <a:lstStyle/>
        <a:p>
          <a:endParaRPr lang="en-AU"/>
        </a:p>
      </dgm:t>
    </dgm:pt>
    <dgm:pt modelId="{E7C52E7D-16DB-431A-A717-9DB23E78414A}" type="sibTrans" cxnId="{FE06FDBE-9F66-493E-8DAC-37C3944AC6C9}">
      <dgm:prSet/>
      <dgm:spPr/>
      <dgm:t>
        <a:bodyPr/>
        <a:lstStyle/>
        <a:p>
          <a:endParaRPr lang="en-AU"/>
        </a:p>
      </dgm:t>
    </dgm:pt>
    <dgm:pt modelId="{1EA4816B-E3F5-4F82-8EC7-4AA47A193D5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Asset data, registers and system management</a:t>
          </a:r>
        </a:p>
      </dgm:t>
    </dgm:pt>
    <dgm:pt modelId="{0A4B3BB9-98EF-49F9-9C84-1005F2998020}" type="parTrans" cxnId="{F7B16844-F128-4D79-9848-8213F3672CFE}">
      <dgm:prSet/>
      <dgm:spPr/>
      <dgm:t>
        <a:bodyPr/>
        <a:lstStyle/>
        <a:p>
          <a:endParaRPr lang="en-AU"/>
        </a:p>
      </dgm:t>
    </dgm:pt>
    <dgm:pt modelId="{E0C1B251-7390-4930-91D4-9012873CC0FF}" type="sibTrans" cxnId="{F7B16844-F128-4D79-9848-8213F3672CFE}">
      <dgm:prSet/>
      <dgm:spPr/>
      <dgm:t>
        <a:bodyPr/>
        <a:lstStyle/>
        <a:p>
          <a:endParaRPr lang="en-AU"/>
        </a:p>
      </dgm:t>
    </dgm:pt>
    <dgm:pt modelId="{5CF4CCAA-34F2-49AB-A6A2-BDFD96A772D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Reporting</a:t>
          </a:r>
        </a:p>
      </dgm:t>
    </dgm:pt>
    <dgm:pt modelId="{E0C384A7-CC21-4C00-81AE-92DEF892EFE5}" type="parTrans" cxnId="{DD550AFC-5721-4B30-890D-A9AE46BD352B}">
      <dgm:prSet/>
      <dgm:spPr/>
      <dgm:t>
        <a:bodyPr/>
        <a:lstStyle/>
        <a:p>
          <a:endParaRPr lang="en-AU"/>
        </a:p>
      </dgm:t>
    </dgm:pt>
    <dgm:pt modelId="{527C8E1B-91CF-42D0-95E4-EB72F44E3565}" type="sibTrans" cxnId="{DD550AFC-5721-4B30-890D-A9AE46BD352B}">
      <dgm:prSet/>
      <dgm:spPr/>
      <dgm:t>
        <a:bodyPr/>
        <a:lstStyle/>
        <a:p>
          <a:endParaRPr lang="en-AU"/>
        </a:p>
      </dgm:t>
    </dgm:pt>
    <dgm:pt modelId="{A54310B6-D4D4-4957-BA71-D66749CA4048}">
      <dgm:prSet phldrT="[Text]"/>
      <dgm:spPr/>
      <dgm:t>
        <a:bodyPr/>
        <a:lstStyle/>
        <a:p>
          <a:r>
            <a:rPr lang="en-AU"/>
            <a:t>Property Portfolio</a:t>
          </a:r>
        </a:p>
      </dgm:t>
    </dgm:pt>
    <dgm:pt modelId="{78207CC8-EF1C-432D-826A-160027006C3C}" type="parTrans" cxnId="{761F799D-D464-42B5-909B-231E620DC89B}">
      <dgm:prSet/>
      <dgm:spPr/>
      <dgm:t>
        <a:bodyPr/>
        <a:lstStyle/>
        <a:p>
          <a:endParaRPr lang="en-AU"/>
        </a:p>
      </dgm:t>
    </dgm:pt>
    <dgm:pt modelId="{E42BFEFD-06D6-472A-A55B-4016BDF6F00B}" type="sibTrans" cxnId="{761F799D-D464-42B5-909B-231E620DC89B}">
      <dgm:prSet/>
      <dgm:spPr/>
      <dgm:t>
        <a:bodyPr/>
        <a:lstStyle/>
        <a:p>
          <a:endParaRPr lang="en-AU"/>
        </a:p>
      </dgm:t>
    </dgm:pt>
    <dgm:pt modelId="{603CE22F-AE82-4AE7-B0F4-6D44D60B7E67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Manage Council’s corporate real estate portfolio</a:t>
          </a:r>
        </a:p>
      </dgm:t>
    </dgm:pt>
    <dgm:pt modelId="{8A55F192-2C0E-49C5-A192-3509B995F9F2}" type="parTrans" cxnId="{242AD847-C656-408A-B185-F3A32B6F4FBB}">
      <dgm:prSet/>
      <dgm:spPr/>
      <dgm:t>
        <a:bodyPr/>
        <a:lstStyle/>
        <a:p>
          <a:endParaRPr lang="en-AU"/>
        </a:p>
      </dgm:t>
    </dgm:pt>
    <dgm:pt modelId="{E31299E4-487E-42A7-B785-552D0FE53525}" type="sibTrans" cxnId="{242AD847-C656-408A-B185-F3A32B6F4FBB}">
      <dgm:prSet/>
      <dgm:spPr/>
      <dgm:t>
        <a:bodyPr/>
        <a:lstStyle/>
        <a:p>
          <a:endParaRPr lang="en-AU"/>
        </a:p>
      </dgm:t>
    </dgm:pt>
    <dgm:pt modelId="{A3B91F8E-7D9A-462B-A86C-43BA19EC5DEA}">
      <dgm:prSet phldrT="[Text]"/>
      <dgm:spPr/>
      <dgm:t>
        <a:bodyPr/>
        <a:lstStyle/>
        <a:p>
          <a:r>
            <a:rPr lang="en-AU"/>
            <a:t>Governance</a:t>
          </a:r>
        </a:p>
      </dgm:t>
    </dgm:pt>
    <dgm:pt modelId="{05230214-B5C5-4DB0-9C3A-701161BCBD0F}" type="parTrans" cxnId="{00CD51E8-B7E7-4295-AF6C-A86438B6863D}">
      <dgm:prSet/>
      <dgm:spPr/>
      <dgm:t>
        <a:bodyPr/>
        <a:lstStyle/>
        <a:p>
          <a:endParaRPr lang="en-AU"/>
        </a:p>
      </dgm:t>
    </dgm:pt>
    <dgm:pt modelId="{14106DDA-7432-4896-BEFE-31AB1A3F75EC}" type="sibTrans" cxnId="{00CD51E8-B7E7-4295-AF6C-A86438B6863D}">
      <dgm:prSet/>
      <dgm:spPr/>
      <dgm:t>
        <a:bodyPr/>
        <a:lstStyle/>
        <a:p>
          <a:endParaRPr lang="en-AU"/>
        </a:p>
      </dgm:t>
    </dgm:pt>
    <dgm:pt modelId="{91231DDC-8351-4CB0-81CE-932F2C7498F5}">
      <dgm:prSet phldrT="[Text]"/>
      <dgm:spPr/>
      <dgm:t>
        <a:bodyPr/>
        <a:lstStyle/>
        <a:p>
          <a:r>
            <a:rPr lang="en-AU"/>
            <a:t>Engineering and Sustainability</a:t>
          </a:r>
        </a:p>
      </dgm:t>
    </dgm:pt>
    <dgm:pt modelId="{033D3B98-975B-48FA-9EA3-249C6232882A}" type="parTrans" cxnId="{2A8D2079-7840-4F9C-9090-562BD7DF00F3}">
      <dgm:prSet/>
      <dgm:spPr/>
      <dgm:t>
        <a:bodyPr/>
        <a:lstStyle/>
        <a:p>
          <a:endParaRPr lang="en-AU"/>
        </a:p>
      </dgm:t>
    </dgm:pt>
    <dgm:pt modelId="{514664F3-E8D3-43DD-8226-EBF8C0CA55F4}" type="sibTrans" cxnId="{2A8D2079-7840-4F9C-9090-562BD7DF00F3}">
      <dgm:prSet/>
      <dgm:spPr/>
      <dgm:t>
        <a:bodyPr/>
        <a:lstStyle/>
        <a:p>
          <a:endParaRPr lang="en-AU"/>
        </a:p>
      </dgm:t>
    </dgm:pt>
    <dgm:pt modelId="{44A517F4-01F9-43B8-B902-A17099F3A515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Infrastructure standard custodian</a:t>
          </a:r>
        </a:p>
      </dgm:t>
    </dgm:pt>
    <dgm:pt modelId="{70525B70-674C-4752-919E-74953D7A9F91}" type="parTrans" cxnId="{7F1E7E9D-9FB7-4251-90F9-5D8AA84D0D43}">
      <dgm:prSet/>
      <dgm:spPr/>
      <dgm:t>
        <a:bodyPr/>
        <a:lstStyle/>
        <a:p>
          <a:endParaRPr lang="en-AU"/>
        </a:p>
      </dgm:t>
    </dgm:pt>
    <dgm:pt modelId="{3B3440B7-7CA9-47F9-9657-130CBE1CA354}" type="sibTrans" cxnId="{7F1E7E9D-9FB7-4251-90F9-5D8AA84D0D43}">
      <dgm:prSet/>
      <dgm:spPr/>
      <dgm:t>
        <a:bodyPr/>
        <a:lstStyle/>
        <a:p>
          <a:endParaRPr lang="en-AU"/>
        </a:p>
      </dgm:t>
    </dgm:pt>
    <dgm:pt modelId="{BD9AEB8A-AD3A-4E79-8413-00CBF9C3F164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Calculate remaining useful life of assets</a:t>
          </a:r>
        </a:p>
      </dgm:t>
    </dgm:pt>
    <dgm:pt modelId="{5AECE241-0CDA-4636-8BCD-A68C3ACCBB0F}" type="parTrans" cxnId="{D151A5A5-B8C1-4ED4-BEA6-E3EA2C5A9035}">
      <dgm:prSet/>
      <dgm:spPr/>
      <dgm:t>
        <a:bodyPr/>
        <a:lstStyle/>
        <a:p>
          <a:endParaRPr lang="en-AU"/>
        </a:p>
      </dgm:t>
    </dgm:pt>
    <dgm:pt modelId="{B42B78BD-60B7-46AD-B998-9D71508DA06F}" type="sibTrans" cxnId="{D151A5A5-B8C1-4ED4-BEA6-E3EA2C5A9035}">
      <dgm:prSet/>
      <dgm:spPr/>
      <dgm:t>
        <a:bodyPr/>
        <a:lstStyle/>
        <a:p>
          <a:endParaRPr lang="en-AU"/>
        </a:p>
      </dgm:t>
    </dgm:pt>
    <dgm:pt modelId="{69AEAF61-4907-44EE-8F75-DB37F3E9C7F8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Asset research and innovation (inc. research into recycled materials into our assets) </a:t>
          </a:r>
        </a:p>
      </dgm:t>
    </dgm:pt>
    <dgm:pt modelId="{16299C2A-9B37-4ED2-9ADF-CBE87D6B5E38}" type="parTrans" cxnId="{378C08FB-D67E-41C6-8719-64644F4D5289}">
      <dgm:prSet/>
      <dgm:spPr/>
      <dgm:t>
        <a:bodyPr/>
        <a:lstStyle/>
        <a:p>
          <a:endParaRPr lang="en-AU"/>
        </a:p>
      </dgm:t>
    </dgm:pt>
    <dgm:pt modelId="{842D3AEC-64AB-46F6-9EE3-562268970810}" type="sibTrans" cxnId="{378C08FB-D67E-41C6-8719-64644F4D5289}">
      <dgm:prSet/>
      <dgm:spPr/>
      <dgm:t>
        <a:bodyPr/>
        <a:lstStyle/>
        <a:p>
          <a:endParaRPr lang="en-AU"/>
        </a:p>
      </dgm:t>
    </dgm:pt>
    <dgm:pt modelId="{BDE76B81-CBF9-45FA-8018-16F1454AAB4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Set asset policy and practice standards</a:t>
          </a:r>
        </a:p>
      </dgm:t>
    </dgm:pt>
    <dgm:pt modelId="{6CD85955-FB16-411C-AA09-348126526592}" type="parTrans" cxnId="{C5A010B2-7351-4473-9599-3E186BC66605}">
      <dgm:prSet/>
      <dgm:spPr/>
      <dgm:t>
        <a:bodyPr/>
        <a:lstStyle/>
        <a:p>
          <a:endParaRPr lang="en-AU"/>
        </a:p>
      </dgm:t>
    </dgm:pt>
    <dgm:pt modelId="{05DEFF28-B151-4886-B68C-79074916C88C}" type="sibTrans" cxnId="{C5A010B2-7351-4473-9599-3E186BC66605}">
      <dgm:prSet/>
      <dgm:spPr/>
      <dgm:t>
        <a:bodyPr/>
        <a:lstStyle/>
        <a:p>
          <a:endParaRPr lang="en-AU"/>
        </a:p>
      </dgm:t>
    </dgm:pt>
    <dgm:pt modelId="{FD33F801-352A-4860-9405-85192BA1767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Coordinate asset management plan development </a:t>
          </a:r>
        </a:p>
      </dgm:t>
    </dgm:pt>
    <dgm:pt modelId="{3878878F-9A3A-4BF5-A53D-ECFB42F2DF97}" type="parTrans" cxnId="{914AA63A-24FB-4816-BBFC-5A0508F72216}">
      <dgm:prSet/>
      <dgm:spPr/>
      <dgm:t>
        <a:bodyPr/>
        <a:lstStyle/>
        <a:p>
          <a:endParaRPr lang="en-AU"/>
        </a:p>
      </dgm:t>
    </dgm:pt>
    <dgm:pt modelId="{EDAEA4F8-2EC3-4BBC-A4ED-F1F253F20A28}" type="sibTrans" cxnId="{914AA63A-24FB-4816-BBFC-5A0508F72216}">
      <dgm:prSet/>
      <dgm:spPr/>
      <dgm:t>
        <a:bodyPr/>
        <a:lstStyle/>
        <a:p>
          <a:endParaRPr lang="en-AU"/>
        </a:p>
      </dgm:t>
    </dgm:pt>
    <dgm:pt modelId="{60112510-50B4-4DA2-A169-4DF547CF9C4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Digital Engineering and data improvements</a:t>
          </a:r>
        </a:p>
      </dgm:t>
    </dgm:pt>
    <dgm:pt modelId="{0DDB005E-BB15-4406-BA34-727E23704813}" type="parTrans" cxnId="{B94A069A-327F-4197-82C5-E3E0D4DF1E44}">
      <dgm:prSet/>
      <dgm:spPr/>
      <dgm:t>
        <a:bodyPr/>
        <a:lstStyle/>
        <a:p>
          <a:endParaRPr lang="en-AU"/>
        </a:p>
      </dgm:t>
    </dgm:pt>
    <dgm:pt modelId="{09FBD0CC-E358-4818-8A04-AF844F0F9073}" type="sibTrans" cxnId="{B94A069A-327F-4197-82C5-E3E0D4DF1E44}">
      <dgm:prSet/>
      <dgm:spPr/>
      <dgm:t>
        <a:bodyPr/>
        <a:lstStyle/>
        <a:p>
          <a:endParaRPr lang="en-AU"/>
        </a:p>
      </dgm:t>
    </dgm:pt>
    <dgm:pt modelId="{14139209-DC6F-40C2-BC9B-245703BDC150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Revaluation of Council Assets</a:t>
          </a:r>
        </a:p>
      </dgm:t>
    </dgm:pt>
    <dgm:pt modelId="{5FDDC8D2-FB4A-4BA3-A445-41AD47BAD836}" type="parTrans" cxnId="{C14C9036-89AF-4AE2-BA58-8F078B131B4C}">
      <dgm:prSet/>
      <dgm:spPr/>
      <dgm:t>
        <a:bodyPr/>
        <a:lstStyle/>
        <a:p>
          <a:endParaRPr lang="en-AU"/>
        </a:p>
      </dgm:t>
    </dgm:pt>
    <dgm:pt modelId="{BA34D8C5-96E5-456D-B5B8-E1F42A72CB40}" type="sibTrans" cxnId="{C14C9036-89AF-4AE2-BA58-8F078B131B4C}">
      <dgm:prSet/>
      <dgm:spPr/>
      <dgm:t>
        <a:bodyPr/>
        <a:lstStyle/>
        <a:p>
          <a:endParaRPr lang="en-AU"/>
        </a:p>
      </dgm:t>
    </dgm:pt>
    <dgm:pt modelId="{72F872AC-3FF0-40AD-8624-2C840CE10BB1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Manage Owner’s consent process for parks, open land, road corridor and vacant land</a:t>
          </a:r>
        </a:p>
      </dgm:t>
    </dgm:pt>
    <dgm:pt modelId="{EE452D63-4116-40E5-99E5-2ADFEDD570C1}" type="parTrans" cxnId="{10AB4254-05E6-44DF-8EB6-82C1208518B8}">
      <dgm:prSet/>
      <dgm:spPr/>
      <dgm:t>
        <a:bodyPr/>
        <a:lstStyle/>
        <a:p>
          <a:endParaRPr lang="en-AU"/>
        </a:p>
      </dgm:t>
    </dgm:pt>
    <dgm:pt modelId="{2011DAC3-F804-4D18-AD4B-B06A2121A37B}" type="sibTrans" cxnId="{10AB4254-05E6-44DF-8EB6-82C1208518B8}">
      <dgm:prSet/>
      <dgm:spPr/>
      <dgm:t>
        <a:bodyPr/>
        <a:lstStyle/>
        <a:p>
          <a:endParaRPr lang="en-AU"/>
        </a:p>
      </dgm:t>
    </dgm:pt>
    <dgm:pt modelId="{E963FA5D-DF79-486E-A6A8-1DE7EA34524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Asset risk management</a:t>
          </a:r>
        </a:p>
      </dgm:t>
    </dgm:pt>
    <dgm:pt modelId="{7DC8CFB8-5946-4253-904E-4A073E0665DF}" type="parTrans" cxnId="{ACF56B50-F39A-4DAC-BA7B-49659E6B372C}">
      <dgm:prSet/>
      <dgm:spPr/>
      <dgm:t>
        <a:bodyPr/>
        <a:lstStyle/>
        <a:p>
          <a:endParaRPr lang="en-AU"/>
        </a:p>
      </dgm:t>
    </dgm:pt>
    <dgm:pt modelId="{3DEDFFA9-303F-4CC0-9CAE-9203282249E9}" type="sibTrans" cxnId="{ACF56B50-F39A-4DAC-BA7B-49659E6B372C}">
      <dgm:prSet/>
      <dgm:spPr/>
      <dgm:t>
        <a:bodyPr/>
        <a:lstStyle/>
        <a:p>
          <a:endParaRPr lang="en-AU"/>
        </a:p>
      </dgm:t>
    </dgm:pt>
    <dgm:pt modelId="{DDF48E6B-64BF-4001-AEB2-179995CEED5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Manage public and private sector partnerships, agreements, leases and contracts</a:t>
          </a:r>
        </a:p>
      </dgm:t>
    </dgm:pt>
    <dgm:pt modelId="{EA1FAB0D-DAEC-4C57-8EEF-D298659E04ED}" type="parTrans" cxnId="{FA5D8DAC-FE7A-4D2D-A987-7888189AD8EE}">
      <dgm:prSet/>
      <dgm:spPr/>
      <dgm:t>
        <a:bodyPr/>
        <a:lstStyle/>
        <a:p>
          <a:endParaRPr lang="en-AU"/>
        </a:p>
      </dgm:t>
    </dgm:pt>
    <dgm:pt modelId="{E27C31C9-0E20-40EE-AF25-37958A1C08C0}" type="sibTrans" cxnId="{FA5D8DAC-FE7A-4D2D-A987-7888189AD8EE}">
      <dgm:prSet/>
      <dgm:spPr/>
      <dgm:t>
        <a:bodyPr/>
        <a:lstStyle/>
        <a:p>
          <a:endParaRPr lang="en-AU"/>
        </a:p>
      </dgm:t>
    </dgm:pt>
    <dgm:pt modelId="{2BF07F14-9228-460D-A686-2959A8F3BB3A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Lead Asset Steering Committee</a:t>
          </a:r>
        </a:p>
      </dgm:t>
    </dgm:pt>
    <dgm:pt modelId="{D5C564E4-177B-4831-A8D5-F31A70E5714F}" type="parTrans" cxnId="{3B809754-A225-4BAA-827F-D6672CCE5963}">
      <dgm:prSet/>
      <dgm:spPr/>
      <dgm:t>
        <a:bodyPr/>
        <a:lstStyle/>
        <a:p>
          <a:endParaRPr lang="en-AU"/>
        </a:p>
      </dgm:t>
    </dgm:pt>
    <dgm:pt modelId="{8EAC10D3-B89E-4D99-93AD-CC361403CE5F}" type="sibTrans" cxnId="{3B809754-A225-4BAA-827F-D6672CCE5963}">
      <dgm:prSet/>
      <dgm:spPr/>
      <dgm:t>
        <a:bodyPr/>
        <a:lstStyle/>
        <a:p>
          <a:endParaRPr lang="en-AU"/>
        </a:p>
      </dgm:t>
    </dgm:pt>
    <dgm:pt modelId="{F7007E95-6CD0-4E80-940C-5EBD5C44EBBB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Automated Data Capture</a:t>
          </a:r>
        </a:p>
      </dgm:t>
    </dgm:pt>
    <dgm:pt modelId="{D2D824B0-4BD9-4159-8524-B11E627E1088}" type="parTrans" cxnId="{A9789B9F-EC5C-4897-AC4A-D24DFB196809}">
      <dgm:prSet/>
      <dgm:spPr/>
      <dgm:t>
        <a:bodyPr/>
        <a:lstStyle/>
        <a:p>
          <a:endParaRPr lang="en-AU"/>
        </a:p>
      </dgm:t>
    </dgm:pt>
    <dgm:pt modelId="{9A697494-B19E-4A01-B70D-D5C671CD65A1}" type="sibTrans" cxnId="{A9789B9F-EC5C-4897-AC4A-D24DFB196809}">
      <dgm:prSet/>
      <dgm:spPr/>
      <dgm:t>
        <a:bodyPr/>
        <a:lstStyle/>
        <a:p>
          <a:endParaRPr lang="en-AU"/>
        </a:p>
      </dgm:t>
    </dgm:pt>
    <dgm:pt modelId="{FD87D996-3CA1-42ED-8EFB-2E56CE3CFD3D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100" b="0" i="0" u="none"/>
            <a:t>Support condition inspection – tools and process</a:t>
          </a:r>
          <a:r>
            <a:rPr lang="en-US" sz="1100" b="0" i="0"/>
            <a:t>​</a:t>
          </a:r>
          <a:endParaRPr lang="en-AU" sz="1100"/>
        </a:p>
      </dgm:t>
    </dgm:pt>
    <dgm:pt modelId="{217AD3EB-3F9E-4965-930B-A8900CC5FD6D}" type="parTrans" cxnId="{955ECF60-2351-4299-B62A-4B48FCC9FDD6}">
      <dgm:prSet/>
      <dgm:spPr/>
      <dgm:t>
        <a:bodyPr/>
        <a:lstStyle/>
        <a:p>
          <a:endParaRPr lang="en-AU"/>
        </a:p>
      </dgm:t>
    </dgm:pt>
    <dgm:pt modelId="{637CE078-CE7F-477E-82FA-BADDA3537C4C}" type="sibTrans" cxnId="{955ECF60-2351-4299-B62A-4B48FCC9FDD6}">
      <dgm:prSet/>
      <dgm:spPr/>
      <dgm:t>
        <a:bodyPr/>
        <a:lstStyle/>
        <a:p>
          <a:endParaRPr lang="en-AU"/>
        </a:p>
      </dgm:t>
    </dgm:pt>
    <dgm:pt modelId="{63F4BEB3-502E-47CA-BABE-42BFE432A6B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Manage Contributed Assets</a:t>
          </a:r>
        </a:p>
      </dgm:t>
    </dgm:pt>
    <dgm:pt modelId="{75C35C11-21A2-4000-A071-50D028A32ED6}" type="parTrans" cxnId="{B3FDDDD2-8FA7-43DA-9498-1F1DC2455A12}">
      <dgm:prSet/>
      <dgm:spPr/>
      <dgm:t>
        <a:bodyPr/>
        <a:lstStyle/>
        <a:p>
          <a:endParaRPr lang="en-AU"/>
        </a:p>
      </dgm:t>
    </dgm:pt>
    <dgm:pt modelId="{0EF62777-6E7D-4B0E-9114-CFC54620E838}" type="sibTrans" cxnId="{B3FDDDD2-8FA7-43DA-9498-1F1DC2455A12}">
      <dgm:prSet/>
      <dgm:spPr/>
      <dgm:t>
        <a:bodyPr/>
        <a:lstStyle/>
        <a:p>
          <a:endParaRPr lang="en-AU"/>
        </a:p>
      </dgm:t>
    </dgm:pt>
    <dgm:pt modelId="{C7266AE3-6E3F-4402-ADD0-F0CCCEBF06E3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Council lease management</a:t>
          </a:r>
        </a:p>
      </dgm:t>
    </dgm:pt>
    <dgm:pt modelId="{F349922E-9945-46C6-9C6D-33022B55A5B1}" type="parTrans" cxnId="{788A0B1C-C809-4E99-96A6-4E6B718C6BBF}">
      <dgm:prSet/>
      <dgm:spPr/>
      <dgm:t>
        <a:bodyPr/>
        <a:lstStyle/>
        <a:p>
          <a:endParaRPr lang="en-AU"/>
        </a:p>
      </dgm:t>
    </dgm:pt>
    <dgm:pt modelId="{012306B2-A7CE-4142-805D-263291A36699}" type="sibTrans" cxnId="{788A0B1C-C809-4E99-96A6-4E6B718C6BBF}">
      <dgm:prSet/>
      <dgm:spPr/>
      <dgm:t>
        <a:bodyPr/>
        <a:lstStyle/>
        <a:p>
          <a:endParaRPr lang="en-AU"/>
        </a:p>
      </dgm:t>
    </dgm:pt>
    <dgm:pt modelId="{903877E2-795C-43BE-A5CE-F0F383DD520F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Property asset renewal  planning</a:t>
          </a:r>
        </a:p>
      </dgm:t>
    </dgm:pt>
    <dgm:pt modelId="{74661F18-6DCF-4EF2-A01E-D6888836CE4D}" type="parTrans" cxnId="{09ECEADA-E3F4-4FE9-A17A-3E107DB98D4A}">
      <dgm:prSet/>
      <dgm:spPr/>
      <dgm:t>
        <a:bodyPr/>
        <a:lstStyle/>
        <a:p>
          <a:endParaRPr lang="en-AU"/>
        </a:p>
      </dgm:t>
    </dgm:pt>
    <dgm:pt modelId="{55611BBA-6F1A-44F8-9BFD-E99BF36AF403}" type="sibTrans" cxnId="{09ECEADA-E3F4-4FE9-A17A-3E107DB98D4A}">
      <dgm:prSet/>
      <dgm:spPr/>
      <dgm:t>
        <a:bodyPr/>
        <a:lstStyle/>
        <a:p>
          <a:endParaRPr lang="en-AU"/>
        </a:p>
      </dgm:t>
    </dgm:pt>
    <dgm:pt modelId="{1F04C358-7141-40E9-B021-D224F97BD560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AU" sz="1100" b="0" i="0" u="none"/>
            <a:t>Condition, fire &amp; safety and asbestos assessments</a:t>
          </a:r>
          <a:r>
            <a:rPr lang="en-US" sz="1100" b="0" i="0"/>
            <a:t>​</a:t>
          </a:r>
          <a:endParaRPr lang="en-AU" sz="1100"/>
        </a:p>
      </dgm:t>
    </dgm:pt>
    <dgm:pt modelId="{EE9765E3-9A69-4FEE-8472-AA8A59F9A112}" type="parTrans" cxnId="{DD30620F-67DE-45BB-BE70-92CADF7CA407}">
      <dgm:prSet/>
      <dgm:spPr/>
      <dgm:t>
        <a:bodyPr/>
        <a:lstStyle/>
        <a:p>
          <a:endParaRPr lang="en-AU"/>
        </a:p>
      </dgm:t>
    </dgm:pt>
    <dgm:pt modelId="{777C3DA8-4C59-492D-A05E-628805466389}" type="sibTrans" cxnId="{DD30620F-67DE-45BB-BE70-92CADF7CA407}">
      <dgm:prSet/>
      <dgm:spPr/>
      <dgm:t>
        <a:bodyPr/>
        <a:lstStyle/>
        <a:p>
          <a:endParaRPr lang="en-AU"/>
        </a:p>
      </dgm:t>
    </dgm:pt>
    <dgm:pt modelId="{319A129B-D093-4C6C-96D7-F05FCBBE9706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 b="0" i="0" u="none"/>
            <a:t>Accommodation contracts</a:t>
          </a:r>
          <a:r>
            <a:rPr lang="en-US" sz="1100" b="0" i="0"/>
            <a:t>​</a:t>
          </a:r>
        </a:p>
      </dgm:t>
    </dgm:pt>
    <dgm:pt modelId="{07220A2F-091A-48E0-973F-7029FD4D6920}" type="parTrans" cxnId="{F8C67D2F-E579-4E9D-B046-D8B2F34DAA81}">
      <dgm:prSet/>
      <dgm:spPr/>
      <dgm:t>
        <a:bodyPr/>
        <a:lstStyle/>
        <a:p>
          <a:endParaRPr lang="en-AU"/>
        </a:p>
      </dgm:t>
    </dgm:pt>
    <dgm:pt modelId="{20CBF31C-289E-4014-AB24-400AC840001C}" type="sibTrans" cxnId="{F8C67D2F-E579-4E9D-B046-D8B2F34DAA81}">
      <dgm:prSet/>
      <dgm:spPr/>
      <dgm:t>
        <a:bodyPr/>
        <a:lstStyle/>
        <a:p>
          <a:endParaRPr lang="en-AU"/>
        </a:p>
      </dgm:t>
    </dgm:pt>
    <dgm:pt modelId="{D5B89553-541C-4A59-9B84-D8393C5FCB73}">
      <dgm:prSet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 b="0" i="0" u="none"/>
            <a:t>City Parking – Off-street parking management </a:t>
          </a:r>
          <a:endParaRPr lang="en-AU" sz="1100" b="0" i="0"/>
        </a:p>
      </dgm:t>
    </dgm:pt>
    <dgm:pt modelId="{22038E0D-C163-42E7-89E0-65A530AFF70E}" type="parTrans" cxnId="{5CDA5289-5177-41D4-B92C-27E985B30EC5}">
      <dgm:prSet/>
      <dgm:spPr/>
      <dgm:t>
        <a:bodyPr/>
        <a:lstStyle/>
        <a:p>
          <a:endParaRPr lang="en-AU"/>
        </a:p>
      </dgm:t>
    </dgm:pt>
    <dgm:pt modelId="{48DDE506-FD98-41E8-99FC-AB74548D4282}" type="sibTrans" cxnId="{5CDA5289-5177-41D4-B92C-27E985B30EC5}">
      <dgm:prSet/>
      <dgm:spPr/>
      <dgm:t>
        <a:bodyPr/>
        <a:lstStyle/>
        <a:p>
          <a:endParaRPr lang="en-AU"/>
        </a:p>
      </dgm:t>
    </dgm:pt>
    <dgm:pt modelId="{3E497EA5-8C86-4035-A15C-0E8502E7E5B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/>
            <a:t>Lead asset class preservation planning</a:t>
          </a:r>
        </a:p>
      </dgm:t>
    </dgm:pt>
    <dgm:pt modelId="{8F3D38B8-63E0-4193-B87E-E20EFE0D82C3}" type="parTrans" cxnId="{9F8A9D2B-8C18-4F9C-9E82-2201568F0D72}">
      <dgm:prSet/>
      <dgm:spPr/>
      <dgm:t>
        <a:bodyPr/>
        <a:lstStyle/>
        <a:p>
          <a:endParaRPr lang="en-AU"/>
        </a:p>
      </dgm:t>
    </dgm:pt>
    <dgm:pt modelId="{303154B8-DD16-4688-9C19-21958E73B452}" type="sibTrans" cxnId="{9F8A9D2B-8C18-4F9C-9E82-2201568F0D72}">
      <dgm:prSet/>
      <dgm:spPr/>
      <dgm:t>
        <a:bodyPr/>
        <a:lstStyle/>
        <a:p>
          <a:endParaRPr lang="en-AU"/>
        </a:p>
      </dgm:t>
    </dgm:pt>
    <dgm:pt modelId="{C37AD4AD-EC78-47C1-98C1-D6EE4F205DF9}">
      <dgm:prSet phldrT="[Text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AU" sz="1100" b="0" i="0" u="none"/>
            <a:t>Coordinate Council input for State Led Projects</a:t>
          </a:r>
          <a:endParaRPr lang="en-AU" sz="1100"/>
        </a:p>
      </dgm:t>
    </dgm:pt>
    <dgm:pt modelId="{F12F1846-2EBC-4197-8C04-0B74A880E73C}" type="parTrans" cxnId="{91709528-CDE9-4F61-A9B2-599F70534088}">
      <dgm:prSet/>
      <dgm:spPr/>
      <dgm:t>
        <a:bodyPr/>
        <a:lstStyle/>
        <a:p>
          <a:endParaRPr lang="en-AU"/>
        </a:p>
      </dgm:t>
    </dgm:pt>
    <dgm:pt modelId="{BB37ECEB-42BC-439A-9189-A8E3B08EAF7A}" type="sibTrans" cxnId="{91709528-CDE9-4F61-A9B2-599F70534088}">
      <dgm:prSet/>
      <dgm:spPr/>
      <dgm:t>
        <a:bodyPr/>
        <a:lstStyle/>
        <a:p>
          <a:endParaRPr lang="en-AU"/>
        </a:p>
      </dgm:t>
    </dgm:pt>
    <dgm:pt modelId="{1333B77F-0FB2-47D0-BBBA-8D546768AE04}" type="pres">
      <dgm:prSet presAssocID="{9A494489-C742-42B7-BF06-46B23085E44C}" presName="linearFlow" presStyleCnt="0">
        <dgm:presLayoutVars>
          <dgm:dir/>
          <dgm:animLvl val="lvl"/>
          <dgm:resizeHandles/>
        </dgm:presLayoutVars>
      </dgm:prSet>
      <dgm:spPr/>
    </dgm:pt>
    <dgm:pt modelId="{E78F9BEE-D808-4E47-A6F5-0CA858D9D4CC}" type="pres">
      <dgm:prSet presAssocID="{A3B91F8E-7D9A-462B-A86C-43BA19EC5DEA}" presName="compositeNode" presStyleCnt="0">
        <dgm:presLayoutVars>
          <dgm:bulletEnabled val="1"/>
        </dgm:presLayoutVars>
      </dgm:prSet>
      <dgm:spPr/>
    </dgm:pt>
    <dgm:pt modelId="{88CCB3F4-B535-43DE-8E95-576331871691}" type="pres">
      <dgm:prSet presAssocID="{A3B91F8E-7D9A-462B-A86C-43BA19EC5DEA}" presName="image" presStyleLbl="fgImgPlace1" presStyleIdx="0" presStyleCnt="5"/>
      <dgm:spPr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20DFAB7A-71DD-4531-AB7B-383F2A291DA0}" type="pres">
      <dgm:prSet presAssocID="{A3B91F8E-7D9A-462B-A86C-43BA19EC5DEA}" presName="childNode" presStyleLbl="node1" presStyleIdx="0" presStyleCnt="5">
        <dgm:presLayoutVars>
          <dgm:bulletEnabled val="1"/>
        </dgm:presLayoutVars>
      </dgm:prSet>
      <dgm:spPr/>
    </dgm:pt>
    <dgm:pt modelId="{2342EBAB-0679-4882-A2FD-4EFE3531D3F5}" type="pres">
      <dgm:prSet presAssocID="{A3B91F8E-7D9A-462B-A86C-43BA19EC5DEA}" presName="parentNode" presStyleLbl="revTx" presStyleIdx="0" presStyleCnt="5">
        <dgm:presLayoutVars>
          <dgm:chMax val="0"/>
          <dgm:bulletEnabled val="1"/>
        </dgm:presLayoutVars>
      </dgm:prSet>
      <dgm:spPr/>
    </dgm:pt>
    <dgm:pt modelId="{333FB60A-E065-4F0B-8FF0-9C171521285A}" type="pres">
      <dgm:prSet presAssocID="{14106DDA-7432-4896-BEFE-31AB1A3F75EC}" presName="sibTrans" presStyleCnt="0"/>
      <dgm:spPr/>
    </dgm:pt>
    <dgm:pt modelId="{30AB8FA0-B27C-4750-84E0-33549E3AFB84}" type="pres">
      <dgm:prSet presAssocID="{91231DDC-8351-4CB0-81CE-932F2C7498F5}" presName="compositeNode" presStyleCnt="0">
        <dgm:presLayoutVars>
          <dgm:bulletEnabled val="1"/>
        </dgm:presLayoutVars>
      </dgm:prSet>
      <dgm:spPr/>
    </dgm:pt>
    <dgm:pt modelId="{04F6D756-DE38-4258-A94D-926FBAB18A52}" type="pres">
      <dgm:prSet presAssocID="{91231DDC-8351-4CB0-81CE-932F2C7498F5}" presName="image" presStyleLbl="fgImgPlac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8C2B5BAF-ACD7-4F85-A8D7-9E5489523BB7}" type="pres">
      <dgm:prSet presAssocID="{91231DDC-8351-4CB0-81CE-932F2C7498F5}" presName="childNode" presStyleLbl="node1" presStyleIdx="1" presStyleCnt="5">
        <dgm:presLayoutVars>
          <dgm:bulletEnabled val="1"/>
        </dgm:presLayoutVars>
      </dgm:prSet>
      <dgm:spPr/>
    </dgm:pt>
    <dgm:pt modelId="{D26A8D41-6AFE-46AE-8266-E3ACB33AB219}" type="pres">
      <dgm:prSet presAssocID="{91231DDC-8351-4CB0-81CE-932F2C7498F5}" presName="parentNode" presStyleLbl="revTx" presStyleIdx="1" presStyleCnt="5">
        <dgm:presLayoutVars>
          <dgm:chMax val="0"/>
          <dgm:bulletEnabled val="1"/>
        </dgm:presLayoutVars>
      </dgm:prSet>
      <dgm:spPr/>
    </dgm:pt>
    <dgm:pt modelId="{7ECBA403-3213-46A5-B3C5-D401E13F8BED}" type="pres">
      <dgm:prSet presAssocID="{514664F3-E8D3-43DD-8226-EBF8C0CA55F4}" presName="sibTrans" presStyleCnt="0"/>
      <dgm:spPr/>
    </dgm:pt>
    <dgm:pt modelId="{8C8C9986-BAF6-457F-89EB-928BF02F0C0E}" type="pres">
      <dgm:prSet presAssocID="{C7522DE4-59E1-4A58-94B0-2D39509C4F5E}" presName="compositeNode" presStyleCnt="0">
        <dgm:presLayoutVars>
          <dgm:bulletEnabled val="1"/>
        </dgm:presLayoutVars>
      </dgm:prSet>
      <dgm:spPr/>
    </dgm:pt>
    <dgm:pt modelId="{A28522FE-74CF-4855-B741-1D69FAD8EDCE}" type="pres">
      <dgm:prSet presAssocID="{C7522DE4-59E1-4A58-94B0-2D39509C4F5E}" presName="image" presStyleLbl="fgImgPlac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</dgm:spPr>
    </dgm:pt>
    <dgm:pt modelId="{99C41D3E-13DD-40C5-94AC-BFB73BB4615F}" type="pres">
      <dgm:prSet presAssocID="{C7522DE4-59E1-4A58-94B0-2D39509C4F5E}" presName="childNode" presStyleLbl="node1" presStyleIdx="2" presStyleCnt="5">
        <dgm:presLayoutVars>
          <dgm:bulletEnabled val="1"/>
        </dgm:presLayoutVars>
      </dgm:prSet>
      <dgm:spPr/>
    </dgm:pt>
    <dgm:pt modelId="{F9FDA3BD-EA67-4F59-9CBC-4E836804ABAD}" type="pres">
      <dgm:prSet presAssocID="{C7522DE4-59E1-4A58-94B0-2D39509C4F5E}" presName="parentNode" presStyleLbl="revTx" presStyleIdx="2" presStyleCnt="5">
        <dgm:presLayoutVars>
          <dgm:chMax val="0"/>
          <dgm:bulletEnabled val="1"/>
        </dgm:presLayoutVars>
      </dgm:prSet>
      <dgm:spPr/>
    </dgm:pt>
    <dgm:pt modelId="{16EC6F1A-E893-4DCB-847B-34C8CC0E2974}" type="pres">
      <dgm:prSet presAssocID="{7E9B791A-D9BC-433B-A879-F4CAD98DC01F}" presName="sibTrans" presStyleCnt="0"/>
      <dgm:spPr/>
    </dgm:pt>
    <dgm:pt modelId="{AE0A352C-0157-45AF-9C19-D86C7BFB6335}" type="pres">
      <dgm:prSet presAssocID="{C2AD8635-5493-4CED-8661-07CC9CD903D6}" presName="compositeNode" presStyleCnt="0">
        <dgm:presLayoutVars>
          <dgm:bulletEnabled val="1"/>
        </dgm:presLayoutVars>
      </dgm:prSet>
      <dgm:spPr/>
    </dgm:pt>
    <dgm:pt modelId="{324F25B1-5669-49F0-BBDC-A270EF4DEE49}" type="pres">
      <dgm:prSet presAssocID="{C2AD8635-5493-4CED-8661-07CC9CD903D6}" presName="image" presStyleLbl="fgImgPlac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</dgm:spPr>
    </dgm:pt>
    <dgm:pt modelId="{B7A39E11-79F5-4659-800C-4391A0AD54A6}" type="pres">
      <dgm:prSet presAssocID="{C2AD8635-5493-4CED-8661-07CC9CD903D6}" presName="childNode" presStyleLbl="node1" presStyleIdx="3" presStyleCnt="5">
        <dgm:presLayoutVars>
          <dgm:bulletEnabled val="1"/>
        </dgm:presLayoutVars>
      </dgm:prSet>
      <dgm:spPr/>
    </dgm:pt>
    <dgm:pt modelId="{BA5EB676-E2B3-4C56-A12F-40B59F7600E5}" type="pres">
      <dgm:prSet presAssocID="{C2AD8635-5493-4CED-8661-07CC9CD903D6}" presName="parentNode" presStyleLbl="revTx" presStyleIdx="3" presStyleCnt="5">
        <dgm:presLayoutVars>
          <dgm:chMax val="0"/>
          <dgm:bulletEnabled val="1"/>
        </dgm:presLayoutVars>
      </dgm:prSet>
      <dgm:spPr/>
    </dgm:pt>
    <dgm:pt modelId="{C64FA43A-6419-4FB3-BB59-11A261DCDAD0}" type="pres">
      <dgm:prSet presAssocID="{E7C52E7D-16DB-431A-A717-9DB23E78414A}" presName="sibTrans" presStyleCnt="0"/>
      <dgm:spPr/>
    </dgm:pt>
    <dgm:pt modelId="{DF43B796-C537-46A0-928D-70607B59FB27}" type="pres">
      <dgm:prSet presAssocID="{A54310B6-D4D4-4957-BA71-D66749CA4048}" presName="compositeNode" presStyleCnt="0">
        <dgm:presLayoutVars>
          <dgm:bulletEnabled val="1"/>
        </dgm:presLayoutVars>
      </dgm:prSet>
      <dgm:spPr/>
    </dgm:pt>
    <dgm:pt modelId="{4CE98219-8F44-42C7-B987-1C29D50A5707}" type="pres">
      <dgm:prSet presAssocID="{A54310B6-D4D4-4957-BA71-D66749CA4048}" presName="image" presStyleLbl="fgImgPlac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</dgm:spPr>
    </dgm:pt>
    <dgm:pt modelId="{23FCC946-0F4D-46DD-95AD-CE74BC70F39D}" type="pres">
      <dgm:prSet presAssocID="{A54310B6-D4D4-4957-BA71-D66749CA4048}" presName="childNode" presStyleLbl="node1" presStyleIdx="4" presStyleCnt="5">
        <dgm:presLayoutVars>
          <dgm:bulletEnabled val="1"/>
        </dgm:presLayoutVars>
      </dgm:prSet>
      <dgm:spPr/>
    </dgm:pt>
    <dgm:pt modelId="{9B761F4E-EDB8-4FFE-A40A-059D9F977DF2}" type="pres">
      <dgm:prSet presAssocID="{A54310B6-D4D4-4957-BA71-D66749CA4048}" presName="parentNode" presStyleLbl="revTx" presStyleIdx="4" presStyleCnt="5">
        <dgm:presLayoutVars>
          <dgm:chMax val="0"/>
          <dgm:bulletEnabled val="1"/>
        </dgm:presLayoutVars>
      </dgm:prSet>
      <dgm:spPr/>
    </dgm:pt>
  </dgm:ptLst>
  <dgm:cxnLst>
    <dgm:cxn modelId="{E2C15B05-D9DA-41AC-9F58-B16EC1A5C10F}" type="presOf" srcId="{69AEAF61-4907-44EE-8F75-DB37F3E9C7F8}" destId="{8C2B5BAF-ACD7-4F85-A8D7-9E5489523BB7}" srcOrd="0" destOrd="4" presId="urn:microsoft.com/office/officeart/2005/8/layout/hList2"/>
    <dgm:cxn modelId="{9EBFCC06-227D-4367-A603-73664A6A9ABD}" type="presOf" srcId="{1F04C358-7141-40E9-B021-D224F97BD560}" destId="{23FCC946-0F4D-46DD-95AD-CE74BC70F39D}" srcOrd="0" destOrd="3" presId="urn:microsoft.com/office/officeart/2005/8/layout/hList2"/>
    <dgm:cxn modelId="{ACBC260D-59BD-4CB6-B138-97E1981ECD08}" type="presOf" srcId="{72F872AC-3FF0-40AD-8624-2C840CE10BB1}" destId="{99C41D3E-13DD-40C5-94AC-BFB73BB4615F}" srcOrd="0" destOrd="4" presId="urn:microsoft.com/office/officeart/2005/8/layout/hList2"/>
    <dgm:cxn modelId="{DD30620F-67DE-45BB-BE70-92CADF7CA407}" srcId="{A54310B6-D4D4-4957-BA71-D66749CA4048}" destId="{1F04C358-7141-40E9-B021-D224F97BD560}" srcOrd="3" destOrd="0" parTransId="{EE9765E3-9A69-4FEE-8472-AA8A59F9A112}" sibTransId="{777C3DA8-4C59-492D-A05E-628805466389}"/>
    <dgm:cxn modelId="{439A7711-F444-4484-9C10-84B017BF1108}" type="presOf" srcId="{A3B91F8E-7D9A-462B-A86C-43BA19EC5DEA}" destId="{2342EBAB-0679-4882-A2FD-4EFE3531D3F5}" srcOrd="0" destOrd="0" presId="urn:microsoft.com/office/officeart/2005/8/layout/hList2"/>
    <dgm:cxn modelId="{3E3B2915-99AE-4348-8411-FA16C35A70D1}" type="presOf" srcId="{60112510-50B4-4DA2-A169-4DF547CF9C41}" destId="{B7A39E11-79F5-4659-800C-4391A0AD54A6}" srcOrd="0" destOrd="1" presId="urn:microsoft.com/office/officeart/2005/8/layout/hList2"/>
    <dgm:cxn modelId="{788A0B1C-C809-4E99-96A6-4E6B718C6BBF}" srcId="{A54310B6-D4D4-4957-BA71-D66749CA4048}" destId="{C7266AE3-6E3F-4402-ADD0-F0CCCEBF06E3}" srcOrd="1" destOrd="0" parTransId="{F349922E-9945-46C6-9C6D-33022B55A5B1}" sibTransId="{012306B2-A7CE-4142-805D-263291A36699}"/>
    <dgm:cxn modelId="{91709528-CDE9-4F61-A9B2-599F70534088}" srcId="{C7522DE4-59E1-4A58-94B0-2D39509C4F5E}" destId="{C37AD4AD-EC78-47C1-98C1-D6EE4F205DF9}" srcOrd="1" destOrd="0" parTransId="{F12F1846-2EBC-4197-8C04-0B74A880E73C}" sibTransId="{BB37ECEB-42BC-439A-9189-A8E3B08EAF7A}"/>
    <dgm:cxn modelId="{9F8A9D2B-8C18-4F9C-9E82-2201568F0D72}" srcId="{91231DDC-8351-4CB0-81CE-932F2C7498F5}" destId="{3E497EA5-8C86-4035-A15C-0E8502E7E5B9}" srcOrd="1" destOrd="0" parTransId="{8F3D38B8-63E0-4193-B87E-E20EFE0D82C3}" sibTransId="{303154B8-DD16-4688-9C19-21958E73B452}"/>
    <dgm:cxn modelId="{960B082E-A852-4414-AFFA-EE8A1D4543F0}" type="presOf" srcId="{DDF48E6B-64BF-4001-AEB2-179995CEED5D}" destId="{20DFAB7A-71DD-4531-AB7B-383F2A291DA0}" srcOrd="0" destOrd="3" presId="urn:microsoft.com/office/officeart/2005/8/layout/hList2"/>
    <dgm:cxn modelId="{63A7282F-FA89-41E9-A3F6-C5708E66E771}" type="presOf" srcId="{A54310B6-D4D4-4957-BA71-D66749CA4048}" destId="{9B761F4E-EDB8-4FFE-A40A-059D9F977DF2}" srcOrd="0" destOrd="0" presId="urn:microsoft.com/office/officeart/2005/8/layout/hList2"/>
    <dgm:cxn modelId="{F8C67D2F-E579-4E9D-B046-D8B2F34DAA81}" srcId="{A54310B6-D4D4-4957-BA71-D66749CA4048}" destId="{319A129B-D093-4C6C-96D7-F05FCBBE9706}" srcOrd="4" destOrd="0" parTransId="{07220A2F-091A-48E0-973F-7029FD4D6920}" sibTransId="{20CBF31C-289E-4014-AB24-400AC840001C}"/>
    <dgm:cxn modelId="{335F1735-5055-4C91-B4C0-1CDF8E5E5302}" type="presOf" srcId="{BDE76B81-CBF9-45FA-8018-16F1454AAB4F}" destId="{20DFAB7A-71DD-4531-AB7B-383F2A291DA0}" srcOrd="0" destOrd="0" presId="urn:microsoft.com/office/officeart/2005/8/layout/hList2"/>
    <dgm:cxn modelId="{B75A0F36-4489-4267-B56F-D3BB3AE0BF31}" type="presOf" srcId="{C7266AE3-6E3F-4402-ADD0-F0CCCEBF06E3}" destId="{23FCC946-0F4D-46DD-95AD-CE74BC70F39D}" srcOrd="0" destOrd="1" presId="urn:microsoft.com/office/officeart/2005/8/layout/hList2"/>
    <dgm:cxn modelId="{C14C9036-89AF-4AE2-BA58-8F078B131B4C}" srcId="{C7522DE4-59E1-4A58-94B0-2D39509C4F5E}" destId="{14139209-DC6F-40C2-BC9B-245703BDC150}" srcOrd="3" destOrd="0" parTransId="{5FDDC8D2-FB4A-4BA3-A445-41AD47BAD836}" sibTransId="{BA34D8C5-96E5-456D-B5B8-E1F42A72CB40}"/>
    <dgm:cxn modelId="{704E4739-A47F-40B0-859E-FEA00506F4ED}" type="presOf" srcId="{44A517F4-01F9-43B8-B902-A17099F3A515}" destId="{8C2B5BAF-ACD7-4F85-A8D7-9E5489523BB7}" srcOrd="0" destOrd="0" presId="urn:microsoft.com/office/officeart/2005/8/layout/hList2"/>
    <dgm:cxn modelId="{914AA63A-24FB-4816-BBFC-5A0508F72216}" srcId="{A3B91F8E-7D9A-462B-A86C-43BA19EC5DEA}" destId="{FD33F801-352A-4860-9405-85192BA1767B}" srcOrd="2" destOrd="0" parTransId="{3878878F-9A3A-4BF5-A53D-ECFB42F2DF97}" sibTransId="{EDAEA4F8-2EC3-4BBC-A4ED-F1F253F20A28}"/>
    <dgm:cxn modelId="{7E1E383C-3511-4A83-8F24-E13FA7B586F3}" type="presOf" srcId="{577CE15B-58D4-40B9-8FCD-B00361E963E8}" destId="{99C41D3E-13DD-40C5-94AC-BFB73BB4615F}" srcOrd="0" destOrd="0" presId="urn:microsoft.com/office/officeart/2005/8/layout/hList2"/>
    <dgm:cxn modelId="{2E27283E-F22B-48B8-8362-C12F94392311}" type="presOf" srcId="{E963FA5D-DF79-486E-A6A8-1DE7EA345249}" destId="{8C2B5BAF-ACD7-4F85-A8D7-9E5489523BB7}" srcOrd="0" destOrd="3" presId="urn:microsoft.com/office/officeart/2005/8/layout/hList2"/>
    <dgm:cxn modelId="{955ECF60-2351-4299-B62A-4B48FCC9FDD6}" srcId="{C2AD8635-5493-4CED-8661-07CC9CD903D6}" destId="{FD87D996-3CA1-42ED-8EFB-2E56CE3CFD3D}" srcOrd="3" destOrd="0" parTransId="{217AD3EB-3F9E-4965-930B-A8900CC5FD6D}" sibTransId="{637CE078-CE7F-477E-82FA-BADDA3537C4C}"/>
    <dgm:cxn modelId="{F7B16844-F128-4D79-9848-8213F3672CFE}" srcId="{C2AD8635-5493-4CED-8661-07CC9CD903D6}" destId="{1EA4816B-E3F5-4F82-8EC7-4AA47A193D59}" srcOrd="0" destOrd="0" parTransId="{0A4B3BB9-98EF-49F9-9C84-1005F2998020}" sibTransId="{E0C1B251-7390-4930-91D4-9012873CC0FF}"/>
    <dgm:cxn modelId="{242AD847-C656-408A-B185-F3A32B6F4FBB}" srcId="{A54310B6-D4D4-4957-BA71-D66749CA4048}" destId="{603CE22F-AE82-4AE7-B0F4-6D44D60B7E67}" srcOrd="0" destOrd="0" parTransId="{8A55F192-2C0E-49C5-A192-3509B995F9F2}" sibTransId="{E31299E4-487E-42A7-B785-552D0FE53525}"/>
    <dgm:cxn modelId="{ACF56B50-F39A-4DAC-BA7B-49659E6B372C}" srcId="{91231DDC-8351-4CB0-81CE-932F2C7498F5}" destId="{E963FA5D-DF79-486E-A6A8-1DE7EA345249}" srcOrd="3" destOrd="0" parTransId="{7DC8CFB8-5946-4253-904E-4A073E0665DF}" sibTransId="{3DEDFFA9-303F-4CC0-9CAE-9203282249E9}"/>
    <dgm:cxn modelId="{C586CB72-51E1-42D9-B8B3-6C3C47EC30C7}" type="presOf" srcId="{1EA4816B-E3F5-4F82-8EC7-4AA47A193D59}" destId="{B7A39E11-79F5-4659-800C-4391A0AD54A6}" srcOrd="0" destOrd="0" presId="urn:microsoft.com/office/officeart/2005/8/layout/hList2"/>
    <dgm:cxn modelId="{E07EEE52-C541-4E60-80EE-E7CCB59A7797}" type="presOf" srcId="{FD33F801-352A-4860-9405-85192BA1767B}" destId="{20DFAB7A-71DD-4531-AB7B-383F2A291DA0}" srcOrd="0" destOrd="2" presId="urn:microsoft.com/office/officeart/2005/8/layout/hList2"/>
    <dgm:cxn modelId="{10AB4254-05E6-44DF-8EB6-82C1208518B8}" srcId="{C7522DE4-59E1-4A58-94B0-2D39509C4F5E}" destId="{72F872AC-3FF0-40AD-8624-2C840CE10BB1}" srcOrd="4" destOrd="0" parTransId="{EE452D63-4116-40E5-99E5-2ADFEDD570C1}" sibTransId="{2011DAC3-F804-4D18-AD4B-B06A2121A37B}"/>
    <dgm:cxn modelId="{3B809754-A225-4BAA-827F-D6672CCE5963}" srcId="{A3B91F8E-7D9A-462B-A86C-43BA19EC5DEA}" destId="{2BF07F14-9228-460D-A686-2959A8F3BB3A}" srcOrd="1" destOrd="0" parTransId="{D5C564E4-177B-4831-A8D5-F31A70E5714F}" sibTransId="{8EAC10D3-B89E-4D99-93AD-CC361403CE5F}"/>
    <dgm:cxn modelId="{2A8D2079-7840-4F9C-9090-562BD7DF00F3}" srcId="{9A494489-C742-42B7-BF06-46B23085E44C}" destId="{91231DDC-8351-4CB0-81CE-932F2C7498F5}" srcOrd="1" destOrd="0" parTransId="{033D3B98-975B-48FA-9EA3-249C6232882A}" sibTransId="{514664F3-E8D3-43DD-8226-EBF8C0CA55F4}"/>
    <dgm:cxn modelId="{0FD17E7A-64A2-4D81-B91C-DF8E605DA049}" type="presOf" srcId="{603CE22F-AE82-4AE7-B0F4-6D44D60B7E67}" destId="{23FCC946-0F4D-46DD-95AD-CE74BC70F39D}" srcOrd="0" destOrd="0" presId="urn:microsoft.com/office/officeart/2005/8/layout/hList2"/>
    <dgm:cxn modelId="{B66F617D-D269-4FC1-8027-C4F555CA6AEA}" type="presOf" srcId="{F7007E95-6CD0-4E80-940C-5EBD5C44EBBB}" destId="{B7A39E11-79F5-4659-800C-4391A0AD54A6}" srcOrd="0" destOrd="2" presId="urn:microsoft.com/office/officeart/2005/8/layout/hList2"/>
    <dgm:cxn modelId="{8EF98A82-4C59-4473-BFAC-EDCCB66AAC50}" type="presOf" srcId="{3E497EA5-8C86-4035-A15C-0E8502E7E5B9}" destId="{8C2B5BAF-ACD7-4F85-A8D7-9E5489523BB7}" srcOrd="0" destOrd="1" presId="urn:microsoft.com/office/officeart/2005/8/layout/hList2"/>
    <dgm:cxn modelId="{5CDA5289-5177-41D4-B92C-27E985B30EC5}" srcId="{A54310B6-D4D4-4957-BA71-D66749CA4048}" destId="{D5B89553-541C-4A59-9B84-D8393C5FCB73}" srcOrd="5" destOrd="0" parTransId="{22038E0D-C163-42E7-89E0-65A530AFF70E}" sibTransId="{48DDE506-FD98-41E8-99FC-AB74548D4282}"/>
    <dgm:cxn modelId="{795D2098-8B5C-464E-8382-07C6BC89D317}" type="presOf" srcId="{63F4BEB3-502E-47CA-BABE-42BFE432A6B9}" destId="{99C41D3E-13DD-40C5-94AC-BFB73BB4615F}" srcOrd="0" destOrd="2" presId="urn:microsoft.com/office/officeart/2005/8/layout/hList2"/>
    <dgm:cxn modelId="{56D26598-C592-485D-8B14-1437384A2BE4}" srcId="{9A494489-C742-42B7-BF06-46B23085E44C}" destId="{C7522DE4-59E1-4A58-94B0-2D39509C4F5E}" srcOrd="2" destOrd="0" parTransId="{53D7BF87-6E2D-457A-A2D6-303639F76351}" sibTransId="{7E9B791A-D9BC-433B-A879-F4CAD98DC01F}"/>
    <dgm:cxn modelId="{B94A069A-327F-4197-82C5-E3E0D4DF1E44}" srcId="{C2AD8635-5493-4CED-8661-07CC9CD903D6}" destId="{60112510-50B4-4DA2-A169-4DF547CF9C41}" srcOrd="1" destOrd="0" parTransId="{0DDB005E-BB15-4406-BA34-727E23704813}" sibTransId="{09FBD0CC-E358-4818-8A04-AF844F0F9073}"/>
    <dgm:cxn modelId="{761F799D-D464-42B5-909B-231E620DC89B}" srcId="{9A494489-C742-42B7-BF06-46B23085E44C}" destId="{A54310B6-D4D4-4957-BA71-D66749CA4048}" srcOrd="4" destOrd="0" parTransId="{78207CC8-EF1C-432D-826A-160027006C3C}" sibTransId="{E42BFEFD-06D6-472A-A55B-4016BDF6F00B}"/>
    <dgm:cxn modelId="{7F1E7E9D-9FB7-4251-90F9-5D8AA84D0D43}" srcId="{91231DDC-8351-4CB0-81CE-932F2C7498F5}" destId="{44A517F4-01F9-43B8-B902-A17099F3A515}" srcOrd="0" destOrd="0" parTransId="{70525B70-674C-4752-919E-74953D7A9F91}" sibTransId="{3B3440B7-7CA9-47F9-9657-130CBE1CA354}"/>
    <dgm:cxn modelId="{0DB127A2-7B11-47DB-85C2-E6BE5F451741}" type="presOf" srcId="{D5B89553-541C-4A59-9B84-D8393C5FCB73}" destId="{23FCC946-0F4D-46DD-95AD-CE74BC70F39D}" srcOrd="0" destOrd="5" presId="urn:microsoft.com/office/officeart/2005/8/layout/hList2"/>
    <dgm:cxn modelId="{D151A5A5-B8C1-4ED4-BEA6-E3EA2C5A9035}" srcId="{91231DDC-8351-4CB0-81CE-932F2C7498F5}" destId="{BD9AEB8A-AD3A-4E79-8413-00CBF9C3F164}" srcOrd="2" destOrd="0" parTransId="{5AECE241-0CDA-4636-8BCD-A68C3ACCBB0F}" sibTransId="{B42B78BD-60B7-46AD-B998-9D71508DA06F}"/>
    <dgm:cxn modelId="{894687A8-C809-4C90-B7D2-368B54529043}" type="presOf" srcId="{C37AD4AD-EC78-47C1-98C1-D6EE4F205DF9}" destId="{99C41D3E-13DD-40C5-94AC-BFB73BB4615F}" srcOrd="0" destOrd="1" presId="urn:microsoft.com/office/officeart/2005/8/layout/hList2"/>
    <dgm:cxn modelId="{FA5D8DAC-FE7A-4D2D-A987-7888189AD8EE}" srcId="{A3B91F8E-7D9A-462B-A86C-43BA19EC5DEA}" destId="{DDF48E6B-64BF-4001-AEB2-179995CEED5D}" srcOrd="3" destOrd="0" parTransId="{EA1FAB0D-DAEC-4C57-8EEF-D298659E04ED}" sibTransId="{E27C31C9-0E20-40EE-AF25-37958A1C08C0}"/>
    <dgm:cxn modelId="{42CC3EAD-A2BB-4619-B3DF-AF5D9EA9E631}" type="presOf" srcId="{14139209-DC6F-40C2-BC9B-245703BDC150}" destId="{99C41D3E-13DD-40C5-94AC-BFB73BB4615F}" srcOrd="0" destOrd="3" presId="urn:microsoft.com/office/officeart/2005/8/layout/hList2"/>
    <dgm:cxn modelId="{459A01AF-19A6-4EC3-9347-B22BD6BADEE0}" type="presOf" srcId="{2BF07F14-9228-460D-A686-2959A8F3BB3A}" destId="{20DFAB7A-71DD-4531-AB7B-383F2A291DA0}" srcOrd="0" destOrd="1" presId="urn:microsoft.com/office/officeart/2005/8/layout/hList2"/>
    <dgm:cxn modelId="{9D23C1B0-960A-41B3-9933-F8D43EE9B859}" type="presOf" srcId="{5CF4CCAA-34F2-49AB-A6A2-BDFD96A772D3}" destId="{B7A39E11-79F5-4659-800C-4391A0AD54A6}" srcOrd="0" destOrd="4" presId="urn:microsoft.com/office/officeart/2005/8/layout/hList2"/>
    <dgm:cxn modelId="{1FBF17B1-7500-41CE-85C5-44C49EEACC47}" type="presOf" srcId="{9A494489-C742-42B7-BF06-46B23085E44C}" destId="{1333B77F-0FB2-47D0-BBBA-8D546768AE04}" srcOrd="0" destOrd="0" presId="urn:microsoft.com/office/officeart/2005/8/layout/hList2"/>
    <dgm:cxn modelId="{C5A010B2-7351-4473-9599-3E186BC66605}" srcId="{A3B91F8E-7D9A-462B-A86C-43BA19EC5DEA}" destId="{BDE76B81-CBF9-45FA-8018-16F1454AAB4F}" srcOrd="0" destOrd="0" parTransId="{6CD85955-FB16-411C-AA09-348126526592}" sibTransId="{05DEFF28-B151-4886-B68C-79074916C88C}"/>
    <dgm:cxn modelId="{D2591DB9-1A9B-49F3-8D16-02553C11C829}" srcId="{C7522DE4-59E1-4A58-94B0-2D39509C4F5E}" destId="{577CE15B-58D4-40B9-8FCD-B00361E963E8}" srcOrd="0" destOrd="0" parTransId="{D67E51DD-29F3-4896-9336-328845BFD7C7}" sibTransId="{F1DBF015-B46E-4B73-B428-CCDDA91AC547}"/>
    <dgm:cxn modelId="{5DC555B9-6C9C-4E33-90D8-6303A9D3526B}" type="presOf" srcId="{91231DDC-8351-4CB0-81CE-932F2C7498F5}" destId="{D26A8D41-6AFE-46AE-8266-E3ACB33AB219}" srcOrd="0" destOrd="0" presId="urn:microsoft.com/office/officeart/2005/8/layout/hList2"/>
    <dgm:cxn modelId="{FE06FDBE-9F66-493E-8DAC-37C3944AC6C9}" srcId="{9A494489-C742-42B7-BF06-46B23085E44C}" destId="{C2AD8635-5493-4CED-8661-07CC9CD903D6}" srcOrd="3" destOrd="0" parTransId="{C6624457-5960-46F5-BF6B-2583F86F1C24}" sibTransId="{E7C52E7D-16DB-431A-A717-9DB23E78414A}"/>
    <dgm:cxn modelId="{DEDFC1C3-C259-4B3D-B05D-167BF35B7319}" type="presOf" srcId="{C7522DE4-59E1-4A58-94B0-2D39509C4F5E}" destId="{F9FDA3BD-EA67-4F59-9CBC-4E836804ABAD}" srcOrd="0" destOrd="0" presId="urn:microsoft.com/office/officeart/2005/8/layout/hList2"/>
    <dgm:cxn modelId="{49974DC6-5771-4938-97CE-B54098EB7B60}" type="presOf" srcId="{C2AD8635-5493-4CED-8661-07CC9CD903D6}" destId="{BA5EB676-E2B3-4C56-A12F-40B59F7600E5}" srcOrd="0" destOrd="0" presId="urn:microsoft.com/office/officeart/2005/8/layout/hList2"/>
    <dgm:cxn modelId="{00CD51E8-B7E7-4295-AF6C-A86438B6863D}" srcId="{9A494489-C742-42B7-BF06-46B23085E44C}" destId="{A3B91F8E-7D9A-462B-A86C-43BA19EC5DEA}" srcOrd="0" destOrd="0" parTransId="{05230214-B5C5-4DB0-9C3A-701161BCBD0F}" sibTransId="{14106DDA-7432-4896-BEFE-31AB1A3F75EC}"/>
    <dgm:cxn modelId="{0909D0CC-F1CB-468F-BCD2-96C9B04148A1}" type="presOf" srcId="{903877E2-795C-43BE-A5CE-F0F383DD520F}" destId="{23FCC946-0F4D-46DD-95AD-CE74BC70F39D}" srcOrd="0" destOrd="2" presId="urn:microsoft.com/office/officeart/2005/8/layout/hList2"/>
    <dgm:cxn modelId="{B3FDDDD2-8FA7-43DA-9498-1F1DC2455A12}" srcId="{C7522DE4-59E1-4A58-94B0-2D39509C4F5E}" destId="{63F4BEB3-502E-47CA-BABE-42BFE432A6B9}" srcOrd="2" destOrd="0" parTransId="{75C35C11-21A2-4000-A071-50D028A32ED6}" sibTransId="{0EF62777-6E7D-4B0E-9114-CFC54620E838}"/>
    <dgm:cxn modelId="{016C89D5-1232-4FA1-A33A-B932E7A399EE}" type="presOf" srcId="{319A129B-D093-4C6C-96D7-F05FCBBE9706}" destId="{23FCC946-0F4D-46DD-95AD-CE74BC70F39D}" srcOrd="0" destOrd="4" presId="urn:microsoft.com/office/officeart/2005/8/layout/hList2"/>
    <dgm:cxn modelId="{945CC6D5-13B5-48EF-B570-559BA0F549DF}" type="presOf" srcId="{BD9AEB8A-AD3A-4E79-8413-00CBF9C3F164}" destId="{8C2B5BAF-ACD7-4F85-A8D7-9E5489523BB7}" srcOrd="0" destOrd="2" presId="urn:microsoft.com/office/officeart/2005/8/layout/hList2"/>
    <dgm:cxn modelId="{09ECEADA-E3F4-4FE9-A17A-3E107DB98D4A}" srcId="{A54310B6-D4D4-4957-BA71-D66749CA4048}" destId="{903877E2-795C-43BE-A5CE-F0F383DD520F}" srcOrd="2" destOrd="0" parTransId="{74661F18-6DCF-4EF2-A01E-D6888836CE4D}" sibTransId="{55611BBA-6F1A-44F8-9BFD-E99BF36AF403}"/>
    <dgm:cxn modelId="{378C08FB-D67E-41C6-8719-64644F4D5289}" srcId="{91231DDC-8351-4CB0-81CE-932F2C7498F5}" destId="{69AEAF61-4907-44EE-8F75-DB37F3E9C7F8}" srcOrd="4" destOrd="0" parTransId="{16299C2A-9B37-4ED2-9ADF-CBE87D6B5E38}" sibTransId="{842D3AEC-64AB-46F6-9EE3-562268970810}"/>
    <dgm:cxn modelId="{DD550AFC-5721-4B30-890D-A9AE46BD352B}" srcId="{C2AD8635-5493-4CED-8661-07CC9CD903D6}" destId="{5CF4CCAA-34F2-49AB-A6A2-BDFD96A772D3}" srcOrd="4" destOrd="0" parTransId="{E0C384A7-CC21-4C00-81AE-92DEF892EFE5}" sibTransId="{527C8E1B-91CF-42D0-95E4-EB72F44E3565}"/>
    <dgm:cxn modelId="{9A27349F-D63C-49CE-8D1C-C1084F50E04B}" type="presOf" srcId="{FD87D996-3CA1-42ED-8EFB-2E56CE3CFD3D}" destId="{B7A39E11-79F5-4659-800C-4391A0AD54A6}" srcOrd="0" destOrd="3" presId="urn:microsoft.com/office/officeart/2005/8/layout/hList2"/>
    <dgm:cxn modelId="{A9789B9F-EC5C-4897-AC4A-D24DFB196809}" srcId="{C2AD8635-5493-4CED-8661-07CC9CD903D6}" destId="{F7007E95-6CD0-4E80-940C-5EBD5C44EBBB}" srcOrd="2" destOrd="0" parTransId="{D2D824B0-4BD9-4159-8524-B11E627E1088}" sibTransId="{9A697494-B19E-4A01-B70D-D5C671CD65A1}"/>
    <dgm:cxn modelId="{9CB4325C-F25A-47E6-976E-865DE64697B0}" type="presParOf" srcId="{1333B77F-0FB2-47D0-BBBA-8D546768AE04}" destId="{E78F9BEE-D808-4E47-A6F5-0CA858D9D4CC}" srcOrd="0" destOrd="0" presId="urn:microsoft.com/office/officeart/2005/8/layout/hList2"/>
    <dgm:cxn modelId="{E47570DF-81A5-4B83-92DE-6C89FB28F25A}" type="presParOf" srcId="{E78F9BEE-D808-4E47-A6F5-0CA858D9D4CC}" destId="{88CCB3F4-B535-43DE-8E95-576331871691}" srcOrd="0" destOrd="0" presId="urn:microsoft.com/office/officeart/2005/8/layout/hList2"/>
    <dgm:cxn modelId="{4B1042BF-1F06-4273-8DEE-45B0E4ED0B26}" type="presParOf" srcId="{E78F9BEE-D808-4E47-A6F5-0CA858D9D4CC}" destId="{20DFAB7A-71DD-4531-AB7B-383F2A291DA0}" srcOrd="1" destOrd="0" presId="urn:microsoft.com/office/officeart/2005/8/layout/hList2"/>
    <dgm:cxn modelId="{D6C2F80B-F3D7-4ED0-A4B6-66F939531FCB}" type="presParOf" srcId="{E78F9BEE-D808-4E47-A6F5-0CA858D9D4CC}" destId="{2342EBAB-0679-4882-A2FD-4EFE3531D3F5}" srcOrd="2" destOrd="0" presId="urn:microsoft.com/office/officeart/2005/8/layout/hList2"/>
    <dgm:cxn modelId="{2DE79CCF-01AC-4596-831C-E3C84B16B81E}" type="presParOf" srcId="{1333B77F-0FB2-47D0-BBBA-8D546768AE04}" destId="{333FB60A-E065-4F0B-8FF0-9C171521285A}" srcOrd="1" destOrd="0" presId="urn:microsoft.com/office/officeart/2005/8/layout/hList2"/>
    <dgm:cxn modelId="{92A2DD3A-094A-441F-BA2A-EDE2858C51F2}" type="presParOf" srcId="{1333B77F-0FB2-47D0-BBBA-8D546768AE04}" destId="{30AB8FA0-B27C-4750-84E0-33549E3AFB84}" srcOrd="2" destOrd="0" presId="urn:microsoft.com/office/officeart/2005/8/layout/hList2"/>
    <dgm:cxn modelId="{860DFE05-6B66-4B1B-9268-82E989740988}" type="presParOf" srcId="{30AB8FA0-B27C-4750-84E0-33549E3AFB84}" destId="{04F6D756-DE38-4258-A94D-926FBAB18A52}" srcOrd="0" destOrd="0" presId="urn:microsoft.com/office/officeart/2005/8/layout/hList2"/>
    <dgm:cxn modelId="{F9C8443B-6737-42E2-8CFC-5DF3A76DBBF7}" type="presParOf" srcId="{30AB8FA0-B27C-4750-84E0-33549E3AFB84}" destId="{8C2B5BAF-ACD7-4F85-A8D7-9E5489523BB7}" srcOrd="1" destOrd="0" presId="urn:microsoft.com/office/officeart/2005/8/layout/hList2"/>
    <dgm:cxn modelId="{2A1C0534-2593-4591-8C4A-D155EEC5B6F3}" type="presParOf" srcId="{30AB8FA0-B27C-4750-84E0-33549E3AFB84}" destId="{D26A8D41-6AFE-46AE-8266-E3ACB33AB219}" srcOrd="2" destOrd="0" presId="urn:microsoft.com/office/officeart/2005/8/layout/hList2"/>
    <dgm:cxn modelId="{703A7028-19C5-41A8-89D1-EDAC38C6432F}" type="presParOf" srcId="{1333B77F-0FB2-47D0-BBBA-8D546768AE04}" destId="{7ECBA403-3213-46A5-B3C5-D401E13F8BED}" srcOrd="3" destOrd="0" presId="urn:microsoft.com/office/officeart/2005/8/layout/hList2"/>
    <dgm:cxn modelId="{E5920EF2-5E30-4C00-84D5-EB253A51B4A3}" type="presParOf" srcId="{1333B77F-0FB2-47D0-BBBA-8D546768AE04}" destId="{8C8C9986-BAF6-457F-89EB-928BF02F0C0E}" srcOrd="4" destOrd="0" presId="urn:microsoft.com/office/officeart/2005/8/layout/hList2"/>
    <dgm:cxn modelId="{B68B8BB4-9682-42AD-8F7F-8DAF6FCE3588}" type="presParOf" srcId="{8C8C9986-BAF6-457F-89EB-928BF02F0C0E}" destId="{A28522FE-74CF-4855-B741-1D69FAD8EDCE}" srcOrd="0" destOrd="0" presId="urn:microsoft.com/office/officeart/2005/8/layout/hList2"/>
    <dgm:cxn modelId="{BE7145F2-55B1-4EE2-B981-B395625A46AD}" type="presParOf" srcId="{8C8C9986-BAF6-457F-89EB-928BF02F0C0E}" destId="{99C41D3E-13DD-40C5-94AC-BFB73BB4615F}" srcOrd="1" destOrd="0" presId="urn:microsoft.com/office/officeart/2005/8/layout/hList2"/>
    <dgm:cxn modelId="{58387A9E-4E23-4790-9B78-AA98C38A3DF6}" type="presParOf" srcId="{8C8C9986-BAF6-457F-89EB-928BF02F0C0E}" destId="{F9FDA3BD-EA67-4F59-9CBC-4E836804ABAD}" srcOrd="2" destOrd="0" presId="urn:microsoft.com/office/officeart/2005/8/layout/hList2"/>
    <dgm:cxn modelId="{EDAC2EF3-2FE9-4AD6-BA70-1C3AD1C1277B}" type="presParOf" srcId="{1333B77F-0FB2-47D0-BBBA-8D546768AE04}" destId="{16EC6F1A-E893-4DCB-847B-34C8CC0E2974}" srcOrd="5" destOrd="0" presId="urn:microsoft.com/office/officeart/2005/8/layout/hList2"/>
    <dgm:cxn modelId="{7AC239A9-A71A-427E-B618-D6B80AF11DC8}" type="presParOf" srcId="{1333B77F-0FB2-47D0-BBBA-8D546768AE04}" destId="{AE0A352C-0157-45AF-9C19-D86C7BFB6335}" srcOrd="6" destOrd="0" presId="urn:microsoft.com/office/officeart/2005/8/layout/hList2"/>
    <dgm:cxn modelId="{5C544448-53E5-4BAA-AAF1-F1BE64C0C704}" type="presParOf" srcId="{AE0A352C-0157-45AF-9C19-D86C7BFB6335}" destId="{324F25B1-5669-49F0-BBDC-A270EF4DEE49}" srcOrd="0" destOrd="0" presId="urn:microsoft.com/office/officeart/2005/8/layout/hList2"/>
    <dgm:cxn modelId="{FA5099F4-E5E1-45A8-9B0C-445AE1270455}" type="presParOf" srcId="{AE0A352C-0157-45AF-9C19-D86C7BFB6335}" destId="{B7A39E11-79F5-4659-800C-4391A0AD54A6}" srcOrd="1" destOrd="0" presId="urn:microsoft.com/office/officeart/2005/8/layout/hList2"/>
    <dgm:cxn modelId="{6001D6E1-7C24-4905-BC28-7A543418E0D6}" type="presParOf" srcId="{AE0A352C-0157-45AF-9C19-D86C7BFB6335}" destId="{BA5EB676-E2B3-4C56-A12F-40B59F7600E5}" srcOrd="2" destOrd="0" presId="urn:microsoft.com/office/officeart/2005/8/layout/hList2"/>
    <dgm:cxn modelId="{BE1E3093-0B4B-4E40-B65C-34525B3C4C78}" type="presParOf" srcId="{1333B77F-0FB2-47D0-BBBA-8D546768AE04}" destId="{C64FA43A-6419-4FB3-BB59-11A261DCDAD0}" srcOrd="7" destOrd="0" presId="urn:microsoft.com/office/officeart/2005/8/layout/hList2"/>
    <dgm:cxn modelId="{7A86E64A-8C89-4EFF-9D58-6CBA8F159840}" type="presParOf" srcId="{1333B77F-0FB2-47D0-BBBA-8D546768AE04}" destId="{DF43B796-C537-46A0-928D-70607B59FB27}" srcOrd="8" destOrd="0" presId="urn:microsoft.com/office/officeart/2005/8/layout/hList2"/>
    <dgm:cxn modelId="{8B74040A-6080-4286-917B-319119324D82}" type="presParOf" srcId="{DF43B796-C537-46A0-928D-70607B59FB27}" destId="{4CE98219-8F44-42C7-B987-1C29D50A5707}" srcOrd="0" destOrd="0" presId="urn:microsoft.com/office/officeart/2005/8/layout/hList2"/>
    <dgm:cxn modelId="{8D7377DB-E3C1-472E-93DC-0CED566FF54C}" type="presParOf" srcId="{DF43B796-C537-46A0-928D-70607B59FB27}" destId="{23FCC946-0F4D-46DD-95AD-CE74BC70F39D}" srcOrd="1" destOrd="0" presId="urn:microsoft.com/office/officeart/2005/8/layout/hList2"/>
    <dgm:cxn modelId="{174EDA97-BC43-4F78-AF79-F6A6DDCA69A9}" type="presParOf" srcId="{DF43B796-C537-46A0-928D-70607B59FB27}" destId="{9B761F4E-EDB8-4FFE-A40A-059D9F977DF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BF060A-9D5D-4B6A-857F-E84DEDC2A183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17B85D8B-962E-475A-8D31-57E0F283B6A0}">
      <dgm:prSet phldrT="[Text]"/>
      <dgm:spPr/>
      <dgm:t>
        <a:bodyPr/>
        <a:lstStyle/>
        <a:p>
          <a:r>
            <a:rPr lang="en-AU"/>
            <a:t>Off-street Carpark Modernisation</a:t>
          </a:r>
        </a:p>
        <a:p>
          <a:r>
            <a:rPr lang="en-AU"/>
            <a:t>Brisbane Metro -depot management planning and preparation</a:t>
          </a:r>
        </a:p>
      </dgm:t>
    </dgm:pt>
    <dgm:pt modelId="{8A6E98D5-7015-49CE-B278-EFF83590B21F}" type="parTrans" cxnId="{198CDA36-09F5-4D13-8A82-37CF796ED94A}">
      <dgm:prSet/>
      <dgm:spPr/>
      <dgm:t>
        <a:bodyPr/>
        <a:lstStyle/>
        <a:p>
          <a:endParaRPr lang="en-AU"/>
        </a:p>
      </dgm:t>
    </dgm:pt>
    <dgm:pt modelId="{E74C06D1-8B73-4650-AE9D-1D0A23FA74E1}" type="sibTrans" cxnId="{198CDA36-09F5-4D13-8A82-37CF796ED94A}">
      <dgm:prSet/>
      <dgm:spPr/>
      <dgm:t>
        <a:bodyPr/>
        <a:lstStyle/>
        <a:p>
          <a:endParaRPr lang="en-AU"/>
        </a:p>
      </dgm:t>
    </dgm:pt>
    <dgm:pt modelId="{FAE03223-A305-4BF3-BABD-66305C3B44E7}">
      <dgm:prSet phldrT="[Text]"/>
      <dgm:spPr/>
      <dgm:t>
        <a:bodyPr/>
        <a:lstStyle/>
        <a:p>
          <a:r>
            <a:rPr lang="en-AU"/>
            <a:t>Long Term Asset Management Plan</a:t>
          </a:r>
        </a:p>
        <a:p>
          <a:r>
            <a:rPr lang="en-AU"/>
            <a:t>Asset Management Model revision</a:t>
          </a:r>
        </a:p>
      </dgm:t>
    </dgm:pt>
    <dgm:pt modelId="{161BA6BD-34B9-4C3E-88A9-F40F567634F0}" type="parTrans" cxnId="{2B56AD3F-01F8-4001-9D7F-F069DB48AB27}">
      <dgm:prSet/>
      <dgm:spPr/>
      <dgm:t>
        <a:bodyPr/>
        <a:lstStyle/>
        <a:p>
          <a:endParaRPr lang="en-AU"/>
        </a:p>
      </dgm:t>
    </dgm:pt>
    <dgm:pt modelId="{570DAADB-6A28-4B97-BC2F-2D6175A5D67E}" type="sibTrans" cxnId="{2B56AD3F-01F8-4001-9D7F-F069DB48AB27}">
      <dgm:prSet/>
      <dgm:spPr/>
      <dgm:t>
        <a:bodyPr/>
        <a:lstStyle/>
        <a:p>
          <a:endParaRPr lang="en-AU"/>
        </a:p>
      </dgm:t>
    </dgm:pt>
    <dgm:pt modelId="{5EA27678-AF70-440F-BE68-EF2AF613077F}">
      <dgm:prSet phldrT="[Text]"/>
      <dgm:spPr/>
      <dgm:t>
        <a:bodyPr/>
        <a:lstStyle/>
        <a:p>
          <a:r>
            <a:rPr lang="en-AU"/>
            <a:t>Asphalt Innovation Committee</a:t>
          </a:r>
        </a:p>
        <a:p>
          <a:r>
            <a:rPr lang="en-AU"/>
            <a:t>Expanding innovation programs to cover all asset classes and recycled materials</a:t>
          </a:r>
        </a:p>
      </dgm:t>
    </dgm:pt>
    <dgm:pt modelId="{63D10E70-9B4A-4DD4-8A6A-B882BF172111}" type="parTrans" cxnId="{88120F16-A242-473F-BA26-04D5FB4FD78E}">
      <dgm:prSet/>
      <dgm:spPr/>
      <dgm:t>
        <a:bodyPr/>
        <a:lstStyle/>
        <a:p>
          <a:endParaRPr lang="en-AU"/>
        </a:p>
      </dgm:t>
    </dgm:pt>
    <dgm:pt modelId="{E4E0E992-365C-4281-9C88-3C271EC141F1}" type="sibTrans" cxnId="{88120F16-A242-473F-BA26-04D5FB4FD78E}">
      <dgm:prSet/>
      <dgm:spPr/>
      <dgm:t>
        <a:bodyPr/>
        <a:lstStyle/>
        <a:p>
          <a:endParaRPr lang="en-AU"/>
        </a:p>
      </dgm:t>
    </dgm:pt>
    <dgm:pt modelId="{A52AEDCF-8B95-4253-BE99-1BFC2C0E64B3}">
      <dgm:prSet phldrT="[Text]"/>
      <dgm:spPr/>
      <dgm:t>
        <a:bodyPr/>
        <a:lstStyle/>
        <a:p>
          <a:r>
            <a:rPr lang="en-AU"/>
            <a:t>Asset Registration milestone</a:t>
          </a:r>
        </a:p>
        <a:p>
          <a:r>
            <a:rPr lang="en-AU"/>
            <a:t>Digital Asset Data and </a:t>
          </a:r>
          <a:r>
            <a:rPr lang="en-AU" b="0"/>
            <a:t>BIM</a:t>
          </a:r>
        </a:p>
      </dgm:t>
    </dgm:pt>
    <dgm:pt modelId="{FD553E87-9E5B-4788-AB05-BA9FE414879E}" type="parTrans" cxnId="{6F66169F-D441-49F5-911A-55F4577BBEF8}">
      <dgm:prSet/>
      <dgm:spPr/>
      <dgm:t>
        <a:bodyPr/>
        <a:lstStyle/>
        <a:p>
          <a:endParaRPr lang="en-AU"/>
        </a:p>
      </dgm:t>
    </dgm:pt>
    <dgm:pt modelId="{02BFEA19-9C46-448D-896D-A9715E90F46A}" type="sibTrans" cxnId="{6F66169F-D441-49F5-911A-55F4577BBEF8}">
      <dgm:prSet/>
      <dgm:spPr/>
      <dgm:t>
        <a:bodyPr/>
        <a:lstStyle/>
        <a:p>
          <a:endParaRPr lang="en-AU"/>
        </a:p>
      </dgm:t>
    </dgm:pt>
    <dgm:pt modelId="{A9D60FC1-38F0-4C71-A04F-997F7C3CC864}" type="pres">
      <dgm:prSet presAssocID="{48BF060A-9D5D-4B6A-857F-E84DEDC2A183}" presName="matrix" presStyleCnt="0">
        <dgm:presLayoutVars>
          <dgm:chMax val="1"/>
          <dgm:dir/>
          <dgm:resizeHandles val="exact"/>
        </dgm:presLayoutVars>
      </dgm:prSet>
      <dgm:spPr/>
    </dgm:pt>
    <dgm:pt modelId="{8DD53DE5-EDC2-4BDC-82F3-E10D2DD1A550}" type="pres">
      <dgm:prSet presAssocID="{48BF060A-9D5D-4B6A-857F-E84DEDC2A183}" presName="diamond" presStyleLbl="bgShp" presStyleIdx="0" presStyleCnt="1"/>
      <dgm:spPr/>
    </dgm:pt>
    <dgm:pt modelId="{44D243E0-F6C1-4427-80C3-71AC25492387}" type="pres">
      <dgm:prSet presAssocID="{48BF060A-9D5D-4B6A-857F-E84DEDC2A183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31291E5-C329-42D8-9BF0-190FE0E77E10}" type="pres">
      <dgm:prSet presAssocID="{48BF060A-9D5D-4B6A-857F-E84DEDC2A183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5891739-9E0F-4F96-BCD5-62A9FB1302AF}" type="pres">
      <dgm:prSet presAssocID="{48BF060A-9D5D-4B6A-857F-E84DEDC2A183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4DF8200-6C93-4BC0-BAB9-92909AD40D50}" type="pres">
      <dgm:prSet presAssocID="{48BF060A-9D5D-4B6A-857F-E84DEDC2A183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8120F16-A242-473F-BA26-04D5FB4FD78E}" srcId="{48BF060A-9D5D-4B6A-857F-E84DEDC2A183}" destId="{5EA27678-AF70-440F-BE68-EF2AF613077F}" srcOrd="2" destOrd="0" parTransId="{63D10E70-9B4A-4DD4-8A6A-B882BF172111}" sibTransId="{E4E0E992-365C-4281-9C88-3C271EC141F1}"/>
    <dgm:cxn modelId="{198CDA36-09F5-4D13-8A82-37CF796ED94A}" srcId="{48BF060A-9D5D-4B6A-857F-E84DEDC2A183}" destId="{17B85D8B-962E-475A-8D31-57E0F283B6A0}" srcOrd="0" destOrd="0" parTransId="{8A6E98D5-7015-49CE-B278-EFF83590B21F}" sibTransId="{E74C06D1-8B73-4650-AE9D-1D0A23FA74E1}"/>
    <dgm:cxn modelId="{2B56AD3F-01F8-4001-9D7F-F069DB48AB27}" srcId="{48BF060A-9D5D-4B6A-857F-E84DEDC2A183}" destId="{FAE03223-A305-4BF3-BABD-66305C3B44E7}" srcOrd="1" destOrd="0" parTransId="{161BA6BD-34B9-4C3E-88A9-F40F567634F0}" sibTransId="{570DAADB-6A28-4B97-BC2F-2D6175A5D67E}"/>
    <dgm:cxn modelId="{83C88342-FBC9-4AC9-8AC9-A8B429D32303}" type="presOf" srcId="{17B85D8B-962E-475A-8D31-57E0F283B6A0}" destId="{44D243E0-F6C1-4427-80C3-71AC25492387}" srcOrd="0" destOrd="0" presId="urn:microsoft.com/office/officeart/2005/8/layout/matrix3"/>
    <dgm:cxn modelId="{AF3D5875-3C68-46B3-94C7-4791736CB8B9}" type="presOf" srcId="{5EA27678-AF70-440F-BE68-EF2AF613077F}" destId="{E5891739-9E0F-4F96-BCD5-62A9FB1302AF}" srcOrd="0" destOrd="0" presId="urn:microsoft.com/office/officeart/2005/8/layout/matrix3"/>
    <dgm:cxn modelId="{2CE12A9B-9CA7-4850-8BFE-8EF3AA208AFF}" type="presOf" srcId="{FAE03223-A305-4BF3-BABD-66305C3B44E7}" destId="{F31291E5-C329-42D8-9BF0-190FE0E77E10}" srcOrd="0" destOrd="0" presId="urn:microsoft.com/office/officeart/2005/8/layout/matrix3"/>
    <dgm:cxn modelId="{85E47EDF-23B8-4455-BEBC-BB3CA0CEA5E6}" type="presOf" srcId="{A52AEDCF-8B95-4253-BE99-1BFC2C0E64B3}" destId="{24DF8200-6C93-4BC0-BAB9-92909AD40D50}" srcOrd="0" destOrd="0" presId="urn:microsoft.com/office/officeart/2005/8/layout/matrix3"/>
    <dgm:cxn modelId="{F3521ECF-B26A-483C-ABEC-A91BEA33D240}" type="presOf" srcId="{48BF060A-9D5D-4B6A-857F-E84DEDC2A183}" destId="{A9D60FC1-38F0-4C71-A04F-997F7C3CC864}" srcOrd="0" destOrd="0" presId="urn:microsoft.com/office/officeart/2005/8/layout/matrix3"/>
    <dgm:cxn modelId="{6F66169F-D441-49F5-911A-55F4577BBEF8}" srcId="{48BF060A-9D5D-4B6A-857F-E84DEDC2A183}" destId="{A52AEDCF-8B95-4253-BE99-1BFC2C0E64B3}" srcOrd="3" destOrd="0" parTransId="{FD553E87-9E5B-4788-AB05-BA9FE414879E}" sibTransId="{02BFEA19-9C46-448D-896D-A9715E90F46A}"/>
    <dgm:cxn modelId="{2FB50B11-FD57-46C0-9240-7A6965467AAC}" type="presParOf" srcId="{A9D60FC1-38F0-4C71-A04F-997F7C3CC864}" destId="{8DD53DE5-EDC2-4BDC-82F3-E10D2DD1A550}" srcOrd="0" destOrd="0" presId="urn:microsoft.com/office/officeart/2005/8/layout/matrix3"/>
    <dgm:cxn modelId="{CBB86EF5-128F-45AE-9FB4-B1E1BDE175BE}" type="presParOf" srcId="{A9D60FC1-38F0-4C71-A04F-997F7C3CC864}" destId="{44D243E0-F6C1-4427-80C3-71AC25492387}" srcOrd="1" destOrd="0" presId="urn:microsoft.com/office/officeart/2005/8/layout/matrix3"/>
    <dgm:cxn modelId="{FBF0DE3C-2D27-4147-A11A-584E00B653FB}" type="presParOf" srcId="{A9D60FC1-38F0-4C71-A04F-997F7C3CC864}" destId="{F31291E5-C329-42D8-9BF0-190FE0E77E10}" srcOrd="2" destOrd="0" presId="urn:microsoft.com/office/officeart/2005/8/layout/matrix3"/>
    <dgm:cxn modelId="{E873518D-3557-4324-9F37-90679990D34D}" type="presParOf" srcId="{A9D60FC1-38F0-4C71-A04F-997F7C3CC864}" destId="{E5891739-9E0F-4F96-BCD5-62A9FB1302AF}" srcOrd="3" destOrd="0" presId="urn:microsoft.com/office/officeart/2005/8/layout/matrix3"/>
    <dgm:cxn modelId="{CCC4172A-062A-40A0-BA5B-D2E10763F9D8}" type="presParOf" srcId="{A9D60FC1-38F0-4C71-A04F-997F7C3CC864}" destId="{24DF8200-6C93-4BC0-BAB9-92909AD40D50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325E5-808E-4AFD-A5A8-506A809AB9F1}">
      <dsp:nvSpPr>
        <dsp:cNvPr id="0" name=""/>
        <dsp:cNvSpPr/>
      </dsp:nvSpPr>
      <dsp:spPr>
        <a:xfrm>
          <a:off x="4341521" y="1214775"/>
          <a:ext cx="150409" cy="25970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7069"/>
              </a:lnTo>
              <a:lnTo>
                <a:pt x="150409" y="259706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15BC1C-75C0-488A-886F-9702E5493B45}">
      <dsp:nvSpPr>
        <dsp:cNvPr id="0" name=""/>
        <dsp:cNvSpPr/>
      </dsp:nvSpPr>
      <dsp:spPr>
        <a:xfrm>
          <a:off x="4341521" y="1214775"/>
          <a:ext cx="150409" cy="1885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85131"/>
              </a:lnTo>
              <a:lnTo>
                <a:pt x="150409" y="188513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CFAC75-1393-4EAD-8999-573D4C74D489}">
      <dsp:nvSpPr>
        <dsp:cNvPr id="0" name=""/>
        <dsp:cNvSpPr/>
      </dsp:nvSpPr>
      <dsp:spPr>
        <a:xfrm>
          <a:off x="4341521" y="1214775"/>
          <a:ext cx="150409" cy="11731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3193"/>
              </a:lnTo>
              <a:lnTo>
                <a:pt x="150409" y="117319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591717-C63A-4ABD-9FEB-06D9D397AB48}">
      <dsp:nvSpPr>
        <dsp:cNvPr id="0" name=""/>
        <dsp:cNvSpPr/>
      </dsp:nvSpPr>
      <dsp:spPr>
        <a:xfrm>
          <a:off x="4341521" y="1214775"/>
          <a:ext cx="150409" cy="4612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1255"/>
              </a:lnTo>
              <a:lnTo>
                <a:pt x="150409" y="46125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4A3FB8-EBF9-4846-B8ED-142DEEDC3FB4}">
      <dsp:nvSpPr>
        <dsp:cNvPr id="0" name=""/>
        <dsp:cNvSpPr/>
      </dsp:nvSpPr>
      <dsp:spPr>
        <a:xfrm>
          <a:off x="2922658" y="502837"/>
          <a:ext cx="1819954" cy="21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86"/>
              </a:lnTo>
              <a:lnTo>
                <a:pt x="1819954" y="105286"/>
              </a:lnTo>
              <a:lnTo>
                <a:pt x="1819954" y="2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58AF1A1-A602-484F-A8F2-D9D72861799D}">
      <dsp:nvSpPr>
        <dsp:cNvPr id="0" name=""/>
        <dsp:cNvSpPr/>
      </dsp:nvSpPr>
      <dsp:spPr>
        <a:xfrm>
          <a:off x="2922658" y="502837"/>
          <a:ext cx="606651" cy="2105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5286"/>
              </a:lnTo>
              <a:lnTo>
                <a:pt x="606651" y="105286"/>
              </a:lnTo>
              <a:lnTo>
                <a:pt x="606651" y="2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72171A-3AD5-46E9-8BD7-AE99834FC99D}">
      <dsp:nvSpPr>
        <dsp:cNvPr id="0" name=""/>
        <dsp:cNvSpPr/>
      </dsp:nvSpPr>
      <dsp:spPr>
        <a:xfrm>
          <a:off x="2316007" y="502837"/>
          <a:ext cx="606651" cy="210573"/>
        </a:xfrm>
        <a:custGeom>
          <a:avLst/>
          <a:gdLst/>
          <a:ahLst/>
          <a:cxnLst/>
          <a:rect l="0" t="0" r="0" b="0"/>
          <a:pathLst>
            <a:path>
              <a:moveTo>
                <a:pt x="606651" y="0"/>
              </a:moveTo>
              <a:lnTo>
                <a:pt x="606651" y="105286"/>
              </a:lnTo>
              <a:lnTo>
                <a:pt x="0" y="105286"/>
              </a:lnTo>
              <a:lnTo>
                <a:pt x="0" y="2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4CFACC-80F2-4EA8-A99F-82A3511C3EDC}">
      <dsp:nvSpPr>
        <dsp:cNvPr id="0" name=""/>
        <dsp:cNvSpPr/>
      </dsp:nvSpPr>
      <dsp:spPr>
        <a:xfrm>
          <a:off x="1102704" y="502837"/>
          <a:ext cx="1819954" cy="210573"/>
        </a:xfrm>
        <a:custGeom>
          <a:avLst/>
          <a:gdLst/>
          <a:ahLst/>
          <a:cxnLst/>
          <a:rect l="0" t="0" r="0" b="0"/>
          <a:pathLst>
            <a:path>
              <a:moveTo>
                <a:pt x="1819954" y="0"/>
              </a:moveTo>
              <a:lnTo>
                <a:pt x="1819954" y="105286"/>
              </a:lnTo>
              <a:lnTo>
                <a:pt x="0" y="105286"/>
              </a:lnTo>
              <a:lnTo>
                <a:pt x="0" y="2105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0C23C4-9EE6-4B21-8183-96D6E351B1A7}">
      <dsp:nvSpPr>
        <dsp:cNvPr id="0" name=""/>
        <dsp:cNvSpPr/>
      </dsp:nvSpPr>
      <dsp:spPr>
        <a:xfrm>
          <a:off x="2421294" y="1472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Brisbane Infrastructure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Divisional Manager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Scott Stewart</a:t>
          </a:r>
          <a:endParaRPr lang="en-AU" sz="700" b="0" kern="1200"/>
        </a:p>
      </dsp:txBody>
      <dsp:txXfrm>
        <a:off x="2421294" y="1472"/>
        <a:ext cx="1002729" cy="501364"/>
      </dsp:txXfrm>
    </dsp:sp>
    <dsp:sp modelId="{43372049-E199-47A0-9034-FC8DA45F8736}">
      <dsp:nvSpPr>
        <dsp:cNvPr id="0" name=""/>
        <dsp:cNvSpPr/>
      </dsp:nvSpPr>
      <dsp:spPr>
        <a:xfrm>
          <a:off x="601340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City Projects Office</a:t>
          </a:r>
          <a:endParaRPr lang="en-AU" sz="700" b="0" kern="1200"/>
        </a:p>
      </dsp:txBody>
      <dsp:txXfrm>
        <a:off x="601340" y="713410"/>
        <a:ext cx="1002729" cy="501364"/>
      </dsp:txXfrm>
    </dsp:sp>
    <dsp:sp modelId="{AD60A95F-D610-4741-913B-6FEE0CB0E04A}">
      <dsp:nvSpPr>
        <dsp:cNvPr id="0" name=""/>
        <dsp:cNvSpPr/>
      </dsp:nvSpPr>
      <dsp:spPr>
        <a:xfrm>
          <a:off x="1814642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>
              <a:solidFill>
                <a:srgbClr val="FFFFFF"/>
              </a:solidFill>
              <a:latin typeface="Arial" charset="0"/>
              <a:ea typeface="ヒラギノ角ゴ Pro W3" pitchFamily="-64" charset="-128"/>
            </a:rPr>
            <a:t>City Standards</a:t>
          </a:r>
          <a:endParaRPr lang="en-AU" sz="700" b="0" kern="1200"/>
        </a:p>
      </dsp:txBody>
      <dsp:txXfrm>
        <a:off x="1814642" y="713410"/>
        <a:ext cx="1002729" cy="501364"/>
      </dsp:txXfrm>
    </dsp:sp>
    <dsp:sp modelId="{416F47A0-4BBE-4597-B129-695C23C66622}">
      <dsp:nvSpPr>
        <dsp:cNvPr id="0" name=""/>
        <dsp:cNvSpPr/>
      </dsp:nvSpPr>
      <dsp:spPr>
        <a:xfrm>
          <a:off x="3027945" y="713410"/>
          <a:ext cx="1002729" cy="501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/>
            <a:t>Transport Planning &amp; Operations</a:t>
          </a:r>
        </a:p>
      </dsp:txBody>
      <dsp:txXfrm>
        <a:off x="3027945" y="713410"/>
        <a:ext cx="1002729" cy="501364"/>
      </dsp:txXfrm>
    </dsp:sp>
    <dsp:sp modelId="{DC23F356-9054-4990-8E17-597F962FB5D3}">
      <dsp:nvSpPr>
        <dsp:cNvPr id="0" name=""/>
        <dsp:cNvSpPr/>
      </dsp:nvSpPr>
      <dsp:spPr>
        <a:xfrm>
          <a:off x="4241248" y="713410"/>
          <a:ext cx="1002729" cy="5013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chemeClr val="tx1"/>
              </a:solidFill>
            </a:rPr>
            <a:t>Asset Management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chemeClr val="tx1"/>
              </a:solidFill>
            </a:rPr>
            <a:t>General Manager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>
              <a:solidFill>
                <a:schemeClr val="tx1"/>
              </a:solidFill>
            </a:rPr>
            <a:t>Joe Bannan</a:t>
          </a:r>
        </a:p>
      </dsp:txBody>
      <dsp:txXfrm>
        <a:off x="4241248" y="713410"/>
        <a:ext cx="1002729" cy="501364"/>
      </dsp:txXfrm>
    </dsp:sp>
    <dsp:sp modelId="{2EE0F62A-0B26-453D-8438-E2CF5CDBBDB8}">
      <dsp:nvSpPr>
        <dsp:cNvPr id="0" name=""/>
        <dsp:cNvSpPr/>
      </dsp:nvSpPr>
      <dsp:spPr>
        <a:xfrm>
          <a:off x="4491930" y="1425348"/>
          <a:ext cx="1002729" cy="5013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Management, Projects and Innovation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0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Darryl Airlie</a:t>
          </a:r>
          <a:endParaRPr lang="en-AU" sz="700" b="0" kern="1200"/>
        </a:p>
      </dsp:txBody>
      <dsp:txXfrm>
        <a:off x="4491930" y="1425348"/>
        <a:ext cx="1002729" cy="501364"/>
      </dsp:txXfrm>
    </dsp:sp>
    <dsp:sp modelId="{1C0C9247-4DD7-4ADF-B575-7F9A8993955C}">
      <dsp:nvSpPr>
        <dsp:cNvPr id="0" name=""/>
        <dsp:cNvSpPr/>
      </dsp:nvSpPr>
      <dsp:spPr>
        <a:xfrm>
          <a:off x="4491930" y="2137286"/>
          <a:ext cx="1002729" cy="5013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 dirty="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Portfolio Management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 dirty="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Tristan Hughes</a:t>
          </a:r>
          <a:endParaRPr lang="en-AU" sz="700" kern="1200" dirty="0"/>
        </a:p>
      </dsp:txBody>
      <dsp:txXfrm>
        <a:off x="4491930" y="2137286"/>
        <a:ext cx="1002729" cy="501364"/>
      </dsp:txXfrm>
    </dsp:sp>
    <dsp:sp modelId="{D23B5AAC-3CDE-4726-B428-A5B9E8D02C82}">
      <dsp:nvSpPr>
        <dsp:cNvPr id="0" name=""/>
        <dsp:cNvSpPr/>
      </dsp:nvSpPr>
      <dsp:spPr>
        <a:xfrm>
          <a:off x="4491930" y="2849224"/>
          <a:ext cx="1002729" cy="5013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Strategic Asset Management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Mark Fallon</a:t>
          </a:r>
          <a:endParaRPr lang="en-AU" sz="700" kern="1200"/>
        </a:p>
      </dsp:txBody>
      <dsp:txXfrm>
        <a:off x="4491930" y="2849224"/>
        <a:ext cx="1002729" cy="501364"/>
      </dsp:txXfrm>
    </dsp:sp>
    <dsp:sp modelId="{94D6922C-B89B-4DD1-BD02-799F616AE3D1}">
      <dsp:nvSpPr>
        <dsp:cNvPr id="0" name=""/>
        <dsp:cNvSpPr/>
      </dsp:nvSpPr>
      <dsp:spPr>
        <a:xfrm>
          <a:off x="4491930" y="3561162"/>
          <a:ext cx="1002729" cy="501364"/>
        </a:xfrm>
        <a:prstGeom prst="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b="1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Asset Information Management</a:t>
          </a:r>
        </a:p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700" kern="1200">
              <a:solidFill>
                <a:srgbClr val="000000"/>
              </a:solidFill>
              <a:latin typeface="Arial" charset="0"/>
              <a:ea typeface="ヒラギノ角ゴ Pro W3" pitchFamily="-64" charset="-128"/>
            </a:rPr>
            <a:t>Jodie Hubbard</a:t>
          </a:r>
          <a:endParaRPr lang="en-AU" sz="700" kern="1200"/>
        </a:p>
      </dsp:txBody>
      <dsp:txXfrm>
        <a:off x="4491930" y="3561162"/>
        <a:ext cx="1002729" cy="5013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2EBAB-0679-4882-A2FD-4EFE3531D3F5}">
      <dsp:nvSpPr>
        <dsp:cNvPr id="0" name=""/>
        <dsp:cNvSpPr/>
      </dsp:nvSpPr>
      <dsp:spPr>
        <a:xfrm rot="16200000">
          <a:off x="-1638838" y="2367600"/>
          <a:ext cx="3632200" cy="2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644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Governance</a:t>
          </a:r>
        </a:p>
      </dsp:txBody>
      <dsp:txXfrm>
        <a:off x="-1638838" y="2367600"/>
        <a:ext cx="3632200" cy="245416"/>
      </dsp:txXfrm>
    </dsp:sp>
    <dsp:sp modelId="{20DFAB7A-71DD-4531-AB7B-383F2A291DA0}">
      <dsp:nvSpPr>
        <dsp:cNvPr id="0" name=""/>
        <dsp:cNvSpPr/>
      </dsp:nvSpPr>
      <dsp:spPr>
        <a:xfrm>
          <a:off x="299970" y="674208"/>
          <a:ext cx="1222434" cy="363220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21644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Set asset policy and practice standards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Lead Asset Steering Committee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Coordinate asset management plan development 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Manage public and private sector partnerships, agreements, leases and contracts</a:t>
          </a:r>
        </a:p>
      </dsp:txBody>
      <dsp:txXfrm>
        <a:off x="299970" y="674208"/>
        <a:ext cx="1222434" cy="3632200"/>
      </dsp:txXfrm>
    </dsp:sp>
    <dsp:sp modelId="{88CCB3F4-B535-43DE-8E95-576331871691}">
      <dsp:nvSpPr>
        <dsp:cNvPr id="0" name=""/>
        <dsp:cNvSpPr/>
      </dsp:nvSpPr>
      <dsp:spPr>
        <a:xfrm>
          <a:off x="54553" y="350258"/>
          <a:ext cx="490832" cy="490832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6A8D41-6AFE-46AE-8266-E3ACB33AB219}">
      <dsp:nvSpPr>
        <dsp:cNvPr id="0" name=""/>
        <dsp:cNvSpPr/>
      </dsp:nvSpPr>
      <dsp:spPr>
        <a:xfrm rot="16200000">
          <a:off x="146099" y="2367600"/>
          <a:ext cx="3632200" cy="2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644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Engineering and Sustainability</a:t>
          </a:r>
        </a:p>
      </dsp:txBody>
      <dsp:txXfrm>
        <a:off x="146099" y="2367600"/>
        <a:ext cx="3632200" cy="245416"/>
      </dsp:txXfrm>
    </dsp:sp>
    <dsp:sp modelId="{8C2B5BAF-ACD7-4F85-A8D7-9E5489523BB7}">
      <dsp:nvSpPr>
        <dsp:cNvPr id="0" name=""/>
        <dsp:cNvSpPr/>
      </dsp:nvSpPr>
      <dsp:spPr>
        <a:xfrm>
          <a:off x="2084908" y="674208"/>
          <a:ext cx="1222434" cy="363220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21644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Infrastructure standard custodian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Lead asset class preservation planning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Calculate remaining useful life of assets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Asset risk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Asset research and innovation (inc. research into recycled materials into our assets) </a:t>
          </a:r>
        </a:p>
      </dsp:txBody>
      <dsp:txXfrm>
        <a:off x="2084908" y="674208"/>
        <a:ext cx="1222434" cy="3632200"/>
      </dsp:txXfrm>
    </dsp:sp>
    <dsp:sp modelId="{04F6D756-DE38-4258-A94D-926FBAB18A52}">
      <dsp:nvSpPr>
        <dsp:cNvPr id="0" name=""/>
        <dsp:cNvSpPr/>
      </dsp:nvSpPr>
      <dsp:spPr>
        <a:xfrm>
          <a:off x="1839491" y="350258"/>
          <a:ext cx="490832" cy="490832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FDA3BD-EA67-4F59-9CBC-4E836804ABAD}">
      <dsp:nvSpPr>
        <dsp:cNvPr id="0" name=""/>
        <dsp:cNvSpPr/>
      </dsp:nvSpPr>
      <dsp:spPr>
        <a:xfrm rot="16200000">
          <a:off x="1931037" y="2367600"/>
          <a:ext cx="3632200" cy="2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644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Economics</a:t>
          </a:r>
        </a:p>
      </dsp:txBody>
      <dsp:txXfrm>
        <a:off x="1931037" y="2367600"/>
        <a:ext cx="3632200" cy="245416"/>
      </dsp:txXfrm>
    </dsp:sp>
    <dsp:sp modelId="{99C41D3E-13DD-40C5-94AC-BFB73BB4615F}">
      <dsp:nvSpPr>
        <dsp:cNvPr id="0" name=""/>
        <dsp:cNvSpPr/>
      </dsp:nvSpPr>
      <dsp:spPr>
        <a:xfrm>
          <a:off x="3869846" y="674208"/>
          <a:ext cx="1222434" cy="363220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21644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Model long term asset investment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b="0" i="0" u="none" kern="1200"/>
            <a:t>Coordinate Council input for State Led Projects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Manage Contributed Assets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Revaluation of Council Assets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Manage Owner’s consent process for parks, open land, road corridor and vacant land</a:t>
          </a:r>
        </a:p>
      </dsp:txBody>
      <dsp:txXfrm>
        <a:off x="3869846" y="674208"/>
        <a:ext cx="1222434" cy="3632200"/>
      </dsp:txXfrm>
    </dsp:sp>
    <dsp:sp modelId="{A28522FE-74CF-4855-B741-1D69FAD8EDCE}">
      <dsp:nvSpPr>
        <dsp:cNvPr id="0" name=""/>
        <dsp:cNvSpPr/>
      </dsp:nvSpPr>
      <dsp:spPr>
        <a:xfrm>
          <a:off x="3624429" y="350258"/>
          <a:ext cx="490832" cy="490832"/>
        </a:xfrm>
        <a:prstGeom prst="rect">
          <a:avLst/>
        </a:prstGeom>
        <a:blipFill rotWithShape="1">
          <a:blip xmlns:r="http://schemas.openxmlformats.org/officeDocument/2006/relationships" r:embed="rId3"/>
          <a:srcRect/>
          <a:stretch>
            <a:fillRect l="-4000" r="-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5EB676-E2B3-4C56-A12F-40B59F7600E5}">
      <dsp:nvSpPr>
        <dsp:cNvPr id="0" name=""/>
        <dsp:cNvSpPr/>
      </dsp:nvSpPr>
      <dsp:spPr>
        <a:xfrm rot="16200000">
          <a:off x="3715975" y="2367600"/>
          <a:ext cx="3632200" cy="2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644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Digital Information</a:t>
          </a:r>
        </a:p>
      </dsp:txBody>
      <dsp:txXfrm>
        <a:off x="3715975" y="2367600"/>
        <a:ext cx="3632200" cy="245416"/>
      </dsp:txXfrm>
    </dsp:sp>
    <dsp:sp modelId="{B7A39E11-79F5-4659-800C-4391A0AD54A6}">
      <dsp:nvSpPr>
        <dsp:cNvPr id="0" name=""/>
        <dsp:cNvSpPr/>
      </dsp:nvSpPr>
      <dsp:spPr>
        <a:xfrm>
          <a:off x="5654784" y="674208"/>
          <a:ext cx="1222434" cy="363220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21644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Asset data, registers and system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Digital Engineering and data improvements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Automated Data Capture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100" b="0" i="0" u="none" kern="1200"/>
            <a:t>Support condition inspection – tools and process</a:t>
          </a:r>
          <a:r>
            <a:rPr lang="en-US" sz="1100" b="0" i="0" kern="1200"/>
            <a:t>​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Reporting</a:t>
          </a:r>
        </a:p>
      </dsp:txBody>
      <dsp:txXfrm>
        <a:off x="5654784" y="674208"/>
        <a:ext cx="1222434" cy="3632200"/>
      </dsp:txXfrm>
    </dsp:sp>
    <dsp:sp modelId="{324F25B1-5669-49F0-BBDC-A270EF4DEE49}">
      <dsp:nvSpPr>
        <dsp:cNvPr id="0" name=""/>
        <dsp:cNvSpPr/>
      </dsp:nvSpPr>
      <dsp:spPr>
        <a:xfrm>
          <a:off x="5409367" y="350258"/>
          <a:ext cx="490832" cy="490832"/>
        </a:xfrm>
        <a:prstGeom prst="rect">
          <a:avLst/>
        </a:prstGeom>
        <a:blipFill rotWithShape="1">
          <a:blip xmlns:r="http://schemas.openxmlformats.org/officeDocument/2006/relationships" r:embed="rId4"/>
          <a:srcRect/>
          <a:stretch>
            <a:fillRect t="-18000" b="-1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61F4E-EDB8-4FFE-A40A-059D9F977DF2}">
      <dsp:nvSpPr>
        <dsp:cNvPr id="0" name=""/>
        <dsp:cNvSpPr/>
      </dsp:nvSpPr>
      <dsp:spPr>
        <a:xfrm rot="16200000">
          <a:off x="5500913" y="2367600"/>
          <a:ext cx="3632200" cy="2454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16444" bIns="0" numCol="1" spcCol="1270" anchor="t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800" kern="1200"/>
            <a:t>Property Portfolio</a:t>
          </a:r>
        </a:p>
      </dsp:txBody>
      <dsp:txXfrm>
        <a:off x="5500913" y="2367600"/>
        <a:ext cx="3632200" cy="245416"/>
      </dsp:txXfrm>
    </dsp:sp>
    <dsp:sp modelId="{23FCC946-0F4D-46DD-95AD-CE74BC70F39D}">
      <dsp:nvSpPr>
        <dsp:cNvPr id="0" name=""/>
        <dsp:cNvSpPr/>
      </dsp:nvSpPr>
      <dsp:spPr>
        <a:xfrm>
          <a:off x="7439722" y="674208"/>
          <a:ext cx="1222434" cy="3632200"/>
        </a:xfrm>
        <a:prstGeom prst="rect">
          <a:avLst/>
        </a:prstGeom>
        <a:gradFill rotWithShape="1">
          <a:gsLst>
            <a:gs pos="0">
              <a:schemeClr val="accent5">
                <a:lumMod val="110000"/>
                <a:satMod val="105000"/>
                <a:tint val="67000"/>
              </a:schemeClr>
            </a:gs>
            <a:gs pos="50000">
              <a:schemeClr val="accent5">
                <a:lumMod val="105000"/>
                <a:satMod val="103000"/>
                <a:tint val="73000"/>
              </a:schemeClr>
            </a:gs>
            <a:gs pos="100000">
              <a:schemeClr val="accent5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78232" tIns="216444" rIns="78232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Manage Council’s corporate real estate portfolio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Council lease management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kern="1200"/>
            <a:t>Property asset renewal  planning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AU" sz="1100" b="0" i="0" u="none" kern="1200"/>
            <a:t>Condition, fire &amp; safety and asbestos assessments</a:t>
          </a:r>
          <a:r>
            <a:rPr lang="en-US" sz="1100" b="0" i="0" kern="1200"/>
            <a:t>​</a:t>
          </a:r>
          <a:endParaRPr lang="en-AU" sz="1100" kern="120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b="0" i="0" u="none" kern="1200"/>
            <a:t>Accommodation contracts</a:t>
          </a:r>
          <a:r>
            <a:rPr lang="en-US" sz="1100" b="0" i="0" kern="1200"/>
            <a:t>​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AU" sz="1100" b="0" i="0" u="none" kern="1200"/>
            <a:t>City Parking – Off-street parking management </a:t>
          </a:r>
          <a:endParaRPr lang="en-AU" sz="1100" b="0" i="0" kern="1200"/>
        </a:p>
      </dsp:txBody>
      <dsp:txXfrm>
        <a:off x="7439722" y="674208"/>
        <a:ext cx="1222434" cy="3632200"/>
      </dsp:txXfrm>
    </dsp:sp>
    <dsp:sp modelId="{4CE98219-8F44-42C7-B987-1C29D50A5707}">
      <dsp:nvSpPr>
        <dsp:cNvPr id="0" name=""/>
        <dsp:cNvSpPr/>
      </dsp:nvSpPr>
      <dsp:spPr>
        <a:xfrm>
          <a:off x="7194305" y="350258"/>
          <a:ext cx="490832" cy="490832"/>
        </a:xfrm>
        <a:prstGeom prst="rect">
          <a:avLst/>
        </a:prstGeom>
        <a:blipFill rotWithShape="1">
          <a:blip xmlns:r="http://schemas.openxmlformats.org/officeDocument/2006/relationships" r:embed="rId5"/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D53DE5-EDC2-4BDC-82F3-E10D2DD1A550}">
      <dsp:nvSpPr>
        <dsp:cNvPr id="0" name=""/>
        <dsp:cNvSpPr/>
      </dsp:nvSpPr>
      <dsp:spPr>
        <a:xfrm>
          <a:off x="1014000" y="0"/>
          <a:ext cx="4068000" cy="4068000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D243E0-F6C1-4427-80C3-71AC25492387}">
      <dsp:nvSpPr>
        <dsp:cNvPr id="0" name=""/>
        <dsp:cNvSpPr/>
      </dsp:nvSpPr>
      <dsp:spPr>
        <a:xfrm>
          <a:off x="1400460" y="386460"/>
          <a:ext cx="1586520" cy="158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Off-street Carpark Modernisation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Brisbane Metro -depot management planning and preparation</a:t>
          </a:r>
        </a:p>
      </dsp:txBody>
      <dsp:txXfrm>
        <a:off x="1477908" y="463908"/>
        <a:ext cx="1431624" cy="1431624"/>
      </dsp:txXfrm>
    </dsp:sp>
    <dsp:sp modelId="{F31291E5-C329-42D8-9BF0-190FE0E77E10}">
      <dsp:nvSpPr>
        <dsp:cNvPr id="0" name=""/>
        <dsp:cNvSpPr/>
      </dsp:nvSpPr>
      <dsp:spPr>
        <a:xfrm>
          <a:off x="3109020" y="386460"/>
          <a:ext cx="1586520" cy="158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Long Term Asset Management Plan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Asset Management Model revision</a:t>
          </a:r>
        </a:p>
      </dsp:txBody>
      <dsp:txXfrm>
        <a:off x="3186468" y="463908"/>
        <a:ext cx="1431624" cy="1431624"/>
      </dsp:txXfrm>
    </dsp:sp>
    <dsp:sp modelId="{E5891739-9E0F-4F96-BCD5-62A9FB1302AF}">
      <dsp:nvSpPr>
        <dsp:cNvPr id="0" name=""/>
        <dsp:cNvSpPr/>
      </dsp:nvSpPr>
      <dsp:spPr>
        <a:xfrm>
          <a:off x="1400460" y="2095020"/>
          <a:ext cx="1586520" cy="158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Asphalt Innovation Committee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Expanding innovation programs to cover all asset classes and recycled materials</a:t>
          </a:r>
        </a:p>
      </dsp:txBody>
      <dsp:txXfrm>
        <a:off x="1477908" y="2172468"/>
        <a:ext cx="1431624" cy="1431624"/>
      </dsp:txXfrm>
    </dsp:sp>
    <dsp:sp modelId="{24DF8200-6C93-4BC0-BAB9-92909AD40D50}">
      <dsp:nvSpPr>
        <dsp:cNvPr id="0" name=""/>
        <dsp:cNvSpPr/>
      </dsp:nvSpPr>
      <dsp:spPr>
        <a:xfrm>
          <a:off x="3109020" y="2095020"/>
          <a:ext cx="1586520" cy="15865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Asset Registration milestone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1200" kern="1200"/>
            <a:t>Digital Asset Data and </a:t>
          </a:r>
          <a:r>
            <a:rPr lang="en-AU" sz="1200" b="0" kern="1200"/>
            <a:t>BIM</a:t>
          </a:r>
        </a:p>
      </dsp:txBody>
      <dsp:txXfrm>
        <a:off x="3186468" y="2172468"/>
        <a:ext cx="1431624" cy="14316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4394F-AC28-2C47-B4C9-E1BDA98A66C9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2608F3-8F7D-B94B-8CF1-B3B2539C8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109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1</a:t>
            </a:fld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C3CD9D-7B65-4AFD-A09F-6CF06FF4F6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3825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08F3-8F7D-B94B-8CF1-B3B2539C80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56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608F3-8F7D-B94B-8CF1-B3B2539C80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1826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608F3-8F7D-B94B-8CF1-B3B2539C80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2045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608F3-8F7D-B94B-8CF1-B3B2539C80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626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629554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0"/>
              </a:spcAft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9915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eaLnBrk="1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91036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608F3-8F7D-B94B-8CF1-B3B2539C80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71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81356"/>
            <a:ext cx="7772400" cy="3723542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	</a:t>
            </a:r>
          </a:p>
        </p:txBody>
      </p:sp>
    </p:spTree>
    <p:extLst>
      <p:ext uri="{BB962C8B-B14F-4D97-AF65-F5344CB8AC3E}">
        <p14:creationId xmlns:p14="http://schemas.microsoft.com/office/powerpoint/2010/main" val="1064619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170385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1170385"/>
            <a:ext cx="4629150" cy="310515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370536"/>
            <a:ext cx="2949575" cy="1956324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3" y="182880"/>
            <a:ext cx="7886700" cy="625158"/>
          </a:xfrm>
        </p:spPr>
        <p:txBody>
          <a:bodyPr>
            <a:noAutofit/>
          </a:bodyPr>
          <a:lstStyle>
            <a:lvl1pPr marL="0" indent="0"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AU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1092996"/>
            <a:ext cx="7886701" cy="3164681"/>
          </a:xfrm>
        </p:spPr>
        <p:txBody>
          <a:bodyPr numCol="2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  <p:extLst>
      <p:ext uri="{BB962C8B-B14F-4D97-AF65-F5344CB8AC3E}">
        <p14:creationId xmlns:p14="http://schemas.microsoft.com/office/powerpoint/2010/main" val="753984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628650" y="1078707"/>
            <a:ext cx="7886700" cy="3200400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  <p:extLst>
      <p:ext uri="{BB962C8B-B14F-4D97-AF65-F5344CB8AC3E}">
        <p14:creationId xmlns:p14="http://schemas.microsoft.com/office/powerpoint/2010/main" val="1720408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1" y="1085850"/>
            <a:ext cx="3962400" cy="3550444"/>
          </a:xfrm>
        </p:spPr>
        <p:txBody>
          <a:bodyPr numCol="1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 rot="21218910">
            <a:off x="5108820" y="1332914"/>
            <a:ext cx="3376912" cy="2532684"/>
          </a:xfrm>
          <a:solidFill>
            <a:schemeClr val="bg1">
              <a:lumMod val="85000"/>
            </a:schemeClr>
          </a:solidFill>
          <a:ln w="127000">
            <a:solidFill>
              <a:schemeClr val="bg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</p:spPr>
        <p:txBody>
          <a:bodyPr/>
          <a:lstStyle/>
          <a:p>
            <a:r>
              <a:rPr lang="en-US"/>
              <a:t>DOCUMENT NAME CAXX/XXXXXX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5784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0" hasCustomPrompt="1"/>
          </p:nvPr>
        </p:nvSpPr>
        <p:spPr>
          <a:xfrm>
            <a:off x="628655" y="1113235"/>
            <a:ext cx="6786563" cy="27536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	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1155502"/>
            <a:ext cx="7886700" cy="3263504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155502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155502"/>
            <a:ext cx="3867150" cy="3263504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0243" y="1096565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0243" y="1714499"/>
            <a:ext cx="3868737" cy="2763441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096565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29150" y="1714499"/>
            <a:ext cx="3887788" cy="2763441"/>
          </a:xfrm>
        </p:spPr>
        <p:txBody>
          <a:bodyPr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1113430"/>
            <a:ext cx="7886701" cy="2758484"/>
          </a:xfrm>
        </p:spPr>
        <p:txBody>
          <a:bodyPr numCol="2"/>
          <a:lstStyle/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807244"/>
          </a:xfrm>
        </p:spPr>
        <p:txBody>
          <a:bodyPr anchor="ctr">
            <a:normAutofit/>
          </a:bodyPr>
          <a:lstStyle>
            <a:lvl1pPr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549064" y="142238"/>
            <a:ext cx="7897813" cy="541867"/>
          </a:xfr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 marL="1828755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AU" sz="3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43" y="1103709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887788" y="1103711"/>
            <a:ext cx="4629150" cy="329207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43" y="2303862"/>
            <a:ext cx="2949575" cy="2097881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DOCUMENT NAME CAXX/XXXXXX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630243" y="127397"/>
            <a:ext cx="7505277" cy="604838"/>
          </a:xfrm>
        </p:spPr>
        <p:txBody>
          <a:bodyPr>
            <a:noAutofit/>
          </a:bodyPr>
          <a:lstStyle>
            <a:lvl1pPr marL="0" indent="0">
              <a:buNone/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2pPr>
            <a:lvl3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3pPr>
            <a:lvl4pPr>
              <a:defRPr lang="en-US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4pPr>
            <a:lvl5pPr>
              <a:defRPr lang="en-AU" sz="30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/>
              <a:t>Click to edit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DOCUMENT NAME CAXX/XXXXXX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256AE-4B84-F746-96A3-3F364DDFB17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920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hf sldNum="0"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32DB7-32B5-6B4B-A4FD-EC1C2DBE4EEB}" type="datetimeFigureOut">
              <a:rPr lang="en-US" smtClean="0"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A3FA4-59E8-1B45-A6C6-2BCF3A83774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76" r:id="rId10"/>
    <p:sldLayoutId id="2147483675" r:id="rId11"/>
    <p:sldLayoutId id="2147483677" r:id="rId12"/>
    <p:sldLayoutId id="2147483716" r:id="rId13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96346"/>
            <a:ext cx="7993505" cy="3780980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ASSET MANAGEMENT </a:t>
            </a:r>
            <a:br>
              <a:rPr lang="en-US" sz="3600" dirty="0"/>
            </a:br>
            <a:r>
              <a:rPr lang="en-US" sz="3600" dirty="0"/>
              <a:t>What we do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90ABF-DFA2-7785-68F8-601508812198}"/>
              </a:ext>
            </a:extLst>
          </p:cNvPr>
          <p:cNvSpPr txBox="1"/>
          <p:nvPr/>
        </p:nvSpPr>
        <p:spPr>
          <a:xfrm>
            <a:off x="220133" y="4077326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AU" sz="1800" kern="0" dirty="0">
                <a:solidFill>
                  <a:schemeClr val="bg1"/>
                </a:solidFill>
              </a:rPr>
              <a:t>Infrastructure Committee</a:t>
            </a:r>
          </a:p>
          <a:p>
            <a:pPr algn="l"/>
            <a:r>
              <a:rPr lang="en-US" kern="0" dirty="0">
                <a:solidFill>
                  <a:schemeClr val="bg1"/>
                </a:solidFill>
              </a:rPr>
              <a:t>9 May </a:t>
            </a:r>
            <a:r>
              <a:rPr lang="en-US" sz="1800" kern="0" dirty="0">
                <a:solidFill>
                  <a:schemeClr val="bg1"/>
                </a:solidFill>
              </a:rPr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6034721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Questions with solid fill">
            <a:extLst>
              <a:ext uri="{FF2B5EF4-FFF2-40B4-BE49-F238E27FC236}">
                <a16:creationId xmlns:a16="http://schemas.microsoft.com/office/drawing/2014/main" id="{8455544A-902D-6D25-2813-C01FBB34AD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0340" y="935990"/>
            <a:ext cx="3718560" cy="371856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C535DA2-7755-8E28-9727-38772A7F4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2706174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16A9C56-CE40-ECD5-0CC4-09D1AF9CA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8678" y="1281556"/>
            <a:ext cx="3584768" cy="361490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7965" indent="-227965"/>
            <a:r>
              <a:rPr lang="en-US" sz="1400" dirty="0">
                <a:ea typeface="+mn-lt"/>
                <a:cs typeface="+mn-lt"/>
              </a:rPr>
              <a:t>Many areas of Council have a role in Council’s Asset Management System. </a:t>
            </a:r>
          </a:p>
          <a:p>
            <a:pPr marL="227965" indent="-227965"/>
            <a:r>
              <a:rPr lang="en-US" sz="1400" dirty="0">
                <a:ea typeface="+mn-lt"/>
                <a:cs typeface="+mn-lt"/>
              </a:rPr>
              <a:t>Asset Management (AM) is the branch responsible for facilitating the strategic asset management of Council’s built and natural assets to </a:t>
            </a:r>
            <a:r>
              <a:rPr lang="en-AU" sz="1400" dirty="0">
                <a:ea typeface="+mn-lt"/>
                <a:cs typeface="+mn-lt"/>
              </a:rPr>
              <a:t>maximise</a:t>
            </a:r>
            <a:r>
              <a:rPr lang="en-US" sz="1400" dirty="0">
                <a:ea typeface="+mn-lt"/>
                <a:cs typeface="+mn-lt"/>
              </a:rPr>
              <a:t> their value to the community in line with the Council's 2031 Brisbane Vision. </a:t>
            </a:r>
          </a:p>
          <a:p>
            <a:pPr marL="227965" indent="-227965"/>
            <a:r>
              <a:rPr lang="en-US" sz="1400" dirty="0">
                <a:ea typeface="+mn-lt"/>
                <a:cs typeface="+mn-lt"/>
              </a:rPr>
              <a:t>The Branch is responsible for the Strategic Asset Management of roads, stormwater, waterways, buildings, park, property and duct and fiber.</a:t>
            </a:r>
          </a:p>
          <a:p>
            <a:pPr marL="227965" indent="-227965"/>
            <a:r>
              <a:rPr lang="en-US" sz="1400" dirty="0">
                <a:ea typeface="+mn-lt"/>
                <a:cs typeface="+mn-lt"/>
              </a:rPr>
              <a:t>AM’s role is to lead the governance, investigation, evaluation and recommendations for asset related issues.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F3D59CB-D0EB-9C71-3991-FDB8635D0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are Asset Management?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016C4019-EAA4-1B5F-3B4D-DD5FC8D503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5546117"/>
              </p:ext>
            </p:extLst>
          </p:nvPr>
        </p:nvGraphicFramePr>
        <p:xfrm>
          <a:off x="-502990" y="851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0954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49" y="-185504"/>
            <a:ext cx="7645708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/>
              <a:t>Asset Management Branch:</a:t>
            </a:r>
            <a:br>
              <a:rPr lang="en-US" sz="2400"/>
            </a:br>
            <a:r>
              <a:rPr lang="en-US" sz="2000"/>
              <a:t>Functions and Priorities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EDA4F560-D0BF-92EA-FF79-5AD56C99F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5549262"/>
              </p:ext>
            </p:extLst>
          </p:nvPr>
        </p:nvGraphicFramePr>
        <p:xfrm>
          <a:off x="290558" y="584200"/>
          <a:ext cx="8716710" cy="4656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876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49" y="-185504"/>
            <a:ext cx="7814230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/>
              <a:t>Council Assets Value ~$35 billion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4ADA3D-27B8-5068-503C-80ED6677D9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287" y="896766"/>
            <a:ext cx="5407426" cy="36782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5A0D3-03F4-9CE6-3020-8F109218262A}"/>
              </a:ext>
            </a:extLst>
          </p:cNvPr>
          <p:cNvSpPr txBox="1"/>
          <p:nvPr/>
        </p:nvSpPr>
        <p:spPr>
          <a:xfrm>
            <a:off x="1789889" y="4565649"/>
            <a:ext cx="45720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900"/>
              <a:t>Source: Gross Replacement Values - BCC, 30 June 2022</a:t>
            </a:r>
          </a:p>
        </p:txBody>
      </p:sp>
    </p:spTree>
    <p:extLst>
      <p:ext uri="{BB962C8B-B14F-4D97-AF65-F5344CB8AC3E}">
        <p14:creationId xmlns:p14="http://schemas.microsoft.com/office/powerpoint/2010/main" val="4217297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4387DA-F612-9D1D-CAC1-7D6057C6360B}"/>
              </a:ext>
            </a:extLst>
          </p:cNvPr>
          <p:cNvSpPr/>
          <p:nvPr/>
        </p:nvSpPr>
        <p:spPr>
          <a:xfrm>
            <a:off x="7819000" y="4180114"/>
            <a:ext cx="1166648" cy="8107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49" y="-185504"/>
            <a:ext cx="7814230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US" sz="2400" dirty="0"/>
              <a:t>Asset Management in Council – Council Assets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4824C5F-1D80-D74C-9DA6-87A9CAFCF3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503941"/>
              </p:ext>
            </p:extLst>
          </p:nvPr>
        </p:nvGraphicFramePr>
        <p:xfrm>
          <a:off x="211704" y="877648"/>
          <a:ext cx="3942000" cy="360423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023702">
                  <a:extLst>
                    <a:ext uri="{9D8B030D-6E8A-4147-A177-3AD203B41FA5}">
                      <a16:colId xmlns:a16="http://schemas.microsoft.com/office/drawing/2014/main" val="1446601272"/>
                    </a:ext>
                  </a:extLst>
                </a:gridCol>
                <a:gridCol w="1643975">
                  <a:extLst>
                    <a:ext uri="{9D8B030D-6E8A-4147-A177-3AD203B41FA5}">
                      <a16:colId xmlns:a16="http://schemas.microsoft.com/office/drawing/2014/main" val="364159744"/>
                    </a:ext>
                  </a:extLst>
                </a:gridCol>
                <a:gridCol w="719846">
                  <a:extLst>
                    <a:ext uri="{9D8B030D-6E8A-4147-A177-3AD203B41FA5}">
                      <a16:colId xmlns:a16="http://schemas.microsoft.com/office/drawing/2014/main" val="419120478"/>
                    </a:ext>
                  </a:extLst>
                </a:gridCol>
                <a:gridCol w="554477">
                  <a:extLst>
                    <a:ext uri="{9D8B030D-6E8A-4147-A177-3AD203B41FA5}">
                      <a16:colId xmlns:a16="http://schemas.microsoft.com/office/drawing/2014/main" val="1058243512"/>
                    </a:ext>
                  </a:extLst>
                </a:gridCol>
              </a:tblGrid>
              <a:tr h="183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Asset Category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Asset Sub-Class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AU" sz="1000" u="none" strike="noStrike">
                          <a:effectLst/>
                        </a:rPr>
                        <a:t>Quantities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2504200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Cross River 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8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7570347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Road 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201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0998050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Pedestrian 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736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bridges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7544386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Culverts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2335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culverts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9558310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BUILDINGS (Community)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Entertainment Venues   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venues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77285233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Community Halls  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25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halls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99848331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Commercial Car Parks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buildings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2478883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Libraries  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33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libraries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3623014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City Hall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87517683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BUILDINGS (Corporate)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Asphalt Plants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46301441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Cemeteries &amp; Crematoria   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12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02706652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Offices, Workshops &amp; Works &amp; Bus Depots, Ward Offices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88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84792781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Other Buildings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32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0535003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Quarries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8583052"/>
                  </a:ext>
                </a:extLst>
              </a:tr>
              <a:tr h="303743"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RECREATION FACILITIES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Pools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22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sites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1427690"/>
                  </a:ext>
                </a:extLst>
              </a:tr>
              <a:tr h="183464">
                <a:tc>
                  <a:txBody>
                    <a:bodyPr/>
                    <a:lstStyle/>
                    <a:p>
                      <a:pPr algn="l" rtl="0" fontAlgn="ctr"/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>
                          <a:effectLst/>
                        </a:rPr>
                        <a:t>Sports or Community Leases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AU" sz="1000" u="none" strike="noStrike">
                          <a:effectLst/>
                        </a:rPr>
                        <a:t>757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AU" sz="1000" u="none" strike="noStrike" dirty="0">
                          <a:effectLst/>
                        </a:rPr>
                        <a:t>sites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89591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0141B06-4D42-F228-BC2D-6BE406C6F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665245"/>
              </p:ext>
            </p:extLst>
          </p:nvPr>
        </p:nvGraphicFramePr>
        <p:xfrm>
          <a:off x="4283677" y="876300"/>
          <a:ext cx="4571998" cy="3709884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1480447">
                  <a:extLst>
                    <a:ext uri="{9D8B030D-6E8A-4147-A177-3AD203B41FA5}">
                      <a16:colId xmlns:a16="http://schemas.microsoft.com/office/drawing/2014/main" val="2258560817"/>
                    </a:ext>
                  </a:extLst>
                </a:gridCol>
                <a:gridCol w="1862521">
                  <a:extLst>
                    <a:ext uri="{9D8B030D-6E8A-4147-A177-3AD203B41FA5}">
                      <a16:colId xmlns:a16="http://schemas.microsoft.com/office/drawing/2014/main" val="2892563961"/>
                    </a:ext>
                  </a:extLst>
                </a:gridCol>
                <a:gridCol w="691732">
                  <a:extLst>
                    <a:ext uri="{9D8B030D-6E8A-4147-A177-3AD203B41FA5}">
                      <a16:colId xmlns:a16="http://schemas.microsoft.com/office/drawing/2014/main" val="2085010043"/>
                    </a:ext>
                  </a:extLst>
                </a:gridCol>
                <a:gridCol w="537298">
                  <a:extLst>
                    <a:ext uri="{9D8B030D-6E8A-4147-A177-3AD203B41FA5}">
                      <a16:colId xmlns:a16="http://schemas.microsoft.com/office/drawing/2014/main" val="3343071417"/>
                    </a:ext>
                  </a:extLst>
                </a:gridCol>
              </a:tblGrid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Asset Category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Asset Sub-Class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Quantities</a:t>
                      </a: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AU" sz="10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29143235"/>
                  </a:ext>
                </a:extLst>
              </a:tr>
              <a:tr h="45398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ROAD AND TRANSPORT NETWORK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Road Pavement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5,761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63299842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Footpaths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4,933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14568245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River walk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5.7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16766596"/>
                  </a:ext>
                </a:extLst>
              </a:tr>
              <a:tr h="302654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Street Lighting (council owned (15,506) &amp; Energex owned)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129,784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lights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4445143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Bus Stops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19240828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Ferry Terminals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27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terminals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22668025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Kerb and Channel &amp; Medians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10,637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7995548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Retaining Walls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136,827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sqm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75696668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Traffic Signals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1007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signals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3711724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Parking Meters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377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883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meters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85136388"/>
                  </a:ext>
                </a:extLst>
              </a:tr>
              <a:tr h="302654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STORMWATER DRAINAGE NETWORK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Waterway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2,877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0798016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Enclosed Drainage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~4,000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km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03756722"/>
                  </a:ext>
                </a:extLst>
              </a:tr>
              <a:tr h="302654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PARKS AND STREETSCAPES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Parks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2187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sites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6669568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Playgrounds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1072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nodes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2812119"/>
                  </a:ext>
                </a:extLst>
              </a:tr>
              <a:tr h="156757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Picnic Facilities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605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nodes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883507"/>
                  </a:ext>
                </a:extLst>
              </a:tr>
              <a:tr h="22699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Open Space Buildings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273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buildings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3627223"/>
                  </a:ext>
                </a:extLst>
              </a:tr>
              <a:tr h="22699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</a:pP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Monuments &amp; Memorials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>
                          <a:effectLst/>
                        </a:rPr>
                        <a:t>314</a:t>
                      </a:r>
                      <a:endParaRPr lang="en-AU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50000"/>
                        </a:lnSpc>
                        <a:spcBef>
                          <a:spcPts val="0"/>
                        </a:spcBef>
                      </a:pPr>
                      <a:r>
                        <a:rPr lang="en-AU" sz="1000" u="none" strike="noStrike" dirty="0">
                          <a:effectLst/>
                        </a:rPr>
                        <a:t>pieces</a:t>
                      </a:r>
                      <a:endParaRPr lang="en-AU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37411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4410381C-6929-CE2B-8511-105041AE363B}"/>
              </a:ext>
            </a:extLst>
          </p:cNvPr>
          <p:cNvSpPr txBox="1"/>
          <p:nvPr/>
        </p:nvSpPr>
        <p:spPr>
          <a:xfrm>
            <a:off x="26038" y="4907821"/>
            <a:ext cx="457200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800"/>
              <a:t>Source: BCC Systems Data as at 30/06/2022 and Asset Management Plans 2022.</a:t>
            </a:r>
          </a:p>
        </p:txBody>
      </p:sp>
    </p:spTree>
    <p:extLst>
      <p:ext uri="{BB962C8B-B14F-4D97-AF65-F5344CB8AC3E}">
        <p14:creationId xmlns:p14="http://schemas.microsoft.com/office/powerpoint/2010/main" val="2052436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1955-3448-4EAB-B144-5A5DDE58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748"/>
            <a:ext cx="7886700" cy="465458"/>
          </a:xfrm>
        </p:spPr>
        <p:txBody>
          <a:bodyPr>
            <a:normAutofit/>
          </a:bodyPr>
          <a:lstStyle/>
          <a:p>
            <a:r>
              <a:rPr lang="en-AU" sz="2700" b="1">
                <a:solidFill>
                  <a:schemeClr val="bg1"/>
                </a:solidFill>
              </a:rPr>
              <a:t>Managing Council Assets - Principles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202BC-BC28-2FD3-4E4D-B0294DB19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32999"/>
            <a:ext cx="7886700" cy="326350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AU"/>
              <a:t>Oversight and leadership. </a:t>
            </a:r>
            <a:endParaRPr lang="en-US"/>
          </a:p>
          <a:p>
            <a:pPr lvl="0"/>
            <a:r>
              <a:rPr lang="en-AU"/>
              <a:t>Asset related responsibilities are clear.</a:t>
            </a:r>
          </a:p>
          <a:p>
            <a:pPr lvl="0"/>
            <a:r>
              <a:rPr lang="en-AU"/>
              <a:t>Consider whole of life funding for new assets.</a:t>
            </a:r>
            <a:endParaRPr lang="en-US"/>
          </a:p>
          <a:p>
            <a:pPr lvl="0"/>
            <a:r>
              <a:rPr lang="en-AU"/>
              <a:t>Ageing is natural and can be responsibly managed in all assets.</a:t>
            </a:r>
            <a:endParaRPr lang="en-US"/>
          </a:p>
          <a:p>
            <a:pPr lvl="0"/>
            <a:r>
              <a:rPr lang="en-AU"/>
              <a:t>Every asset will need maintenance.</a:t>
            </a:r>
          </a:p>
          <a:p>
            <a:pPr lvl="0"/>
            <a:r>
              <a:rPr lang="en-AU"/>
              <a:t>Sustainably plan maintenance and renewal investment.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94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1955-3448-4EAB-B144-5A5DDE58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748"/>
            <a:ext cx="7886700" cy="465458"/>
          </a:xfrm>
        </p:spPr>
        <p:txBody>
          <a:bodyPr>
            <a:normAutofit/>
          </a:bodyPr>
          <a:lstStyle/>
          <a:p>
            <a:r>
              <a:rPr lang="en-AU" sz="2700" b="1">
                <a:solidFill>
                  <a:schemeClr val="bg1"/>
                </a:solidFill>
              </a:rPr>
              <a:t>Managing Council Assets - Roles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3802D-6B25-4499-A376-65A1DC88A7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07" y="1008785"/>
            <a:ext cx="1855226" cy="29788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227965" indent="-227965"/>
            <a:r>
              <a:rPr lang="en-AU" sz="1600"/>
              <a:t>Asset Steering Committee Oversight</a:t>
            </a:r>
            <a:endParaRPr lang="en-US"/>
          </a:p>
          <a:p>
            <a:pPr marL="227965" indent="-227965"/>
            <a:r>
              <a:rPr lang="en-AU" sz="1600"/>
              <a:t>Staff Roles and Responsibilities</a:t>
            </a:r>
            <a:endParaRPr lang="en-AU" sz="1600">
              <a:cs typeface="Arial"/>
            </a:endParaRPr>
          </a:p>
          <a:p>
            <a:pPr marL="457200" lvl="1" indent="0">
              <a:buNone/>
            </a:pPr>
            <a:endParaRPr lang="en-AU" sz="1600">
              <a:cs typeface="Arial"/>
            </a:endParaRPr>
          </a:p>
        </p:txBody>
      </p:sp>
      <p:pic>
        <p:nvPicPr>
          <p:cNvPr id="18" name="Picture 18" descr="Diagram&#10;&#10;Description automatically generated">
            <a:extLst>
              <a:ext uri="{FF2B5EF4-FFF2-40B4-BE49-F238E27FC236}">
                <a16:creationId xmlns:a16="http://schemas.microsoft.com/office/drawing/2014/main" id="{106B9C56-8E53-D003-7DAF-01CA7F0A7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1433" y="937260"/>
            <a:ext cx="6795218" cy="39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078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731955-3448-4EAB-B144-5A5DDE58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05748"/>
            <a:ext cx="7886700" cy="465458"/>
          </a:xfrm>
        </p:spPr>
        <p:txBody>
          <a:bodyPr>
            <a:normAutofit fontScale="90000"/>
          </a:bodyPr>
          <a:lstStyle/>
          <a:p>
            <a:r>
              <a:rPr lang="en-AU" sz="2700" b="1">
                <a:solidFill>
                  <a:schemeClr val="bg1"/>
                </a:solidFill>
              </a:rPr>
              <a:t>Branch Recent Achievements and Upcoming Initiatives</a:t>
            </a:r>
            <a:endParaRPr lang="en-AU" sz="2700" b="1">
              <a:solidFill>
                <a:schemeClr val="bg1"/>
              </a:solidFill>
              <a:cs typeface="Arial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6AB2D1E-F3C1-35AE-8015-F645B47915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6869392"/>
              </p:ext>
            </p:extLst>
          </p:nvPr>
        </p:nvGraphicFramePr>
        <p:xfrm>
          <a:off x="1524000" y="827617"/>
          <a:ext cx="6096000" cy="40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06403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249" y="-185504"/>
            <a:ext cx="8502106" cy="12695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/>
            <a:r>
              <a:rPr lang="en-AU" sz="2400"/>
              <a:t>Councillors</a:t>
            </a:r>
            <a:r>
              <a:rPr lang="en-US" sz="2400"/>
              <a:t> as a Custodian (example):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idx="1"/>
          </p:nvPr>
        </p:nvSpPr>
        <p:spPr>
          <a:xfrm>
            <a:off x="163786" y="880217"/>
            <a:ext cx="8766569" cy="392524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AU" altLang="en-US" sz="1600" b="1"/>
              <a:t>Council land use governance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1800" b="1">
                <a:latin typeface="Calibri"/>
                <a:ea typeface="Times New Roman" panose="02020603050405020304" pitchFamily="18" charset="0"/>
                <a:cs typeface="Calibri"/>
              </a:rPr>
              <a:t>What:</a:t>
            </a:r>
            <a:r>
              <a:rPr lang="en-AU" sz="1800">
                <a:latin typeface="Calibri"/>
                <a:ea typeface="Times New Roman" panose="02020603050405020304" pitchFamily="18" charset="0"/>
                <a:cs typeface="Calibri"/>
              </a:rPr>
              <a:t> Applications</a:t>
            </a:r>
            <a:r>
              <a:rPr lang="en-AU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in relation to the use of Council owned and Council controlled land.</a:t>
            </a:r>
            <a:endParaRPr lang="en-AU" sz="1800">
              <a:effectLst/>
              <a:latin typeface="Times New Roman"/>
              <a:ea typeface="Calibri" panose="020F0502020204030204" pitchFamily="34" charset="0"/>
              <a:cs typeface="Calibri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1800" b="1">
                <a:latin typeface="Calibri"/>
                <a:ea typeface="Calibri" panose="020F0502020204030204" pitchFamily="34" charset="0"/>
                <a:cs typeface="Calibri"/>
              </a:rPr>
              <a:t>Why:</a:t>
            </a:r>
            <a:r>
              <a:rPr lang="en-AU" sz="1800">
                <a:latin typeface="Calibri"/>
                <a:ea typeface="Calibri" panose="020F0502020204030204" pitchFamily="34" charset="0"/>
                <a:cs typeface="Calibri"/>
              </a:rPr>
              <a:t> Ensure</a:t>
            </a:r>
            <a:r>
              <a:rPr lang="en-AU" sz="1800">
                <a:effectLst/>
                <a:latin typeface="Calibri"/>
                <a:ea typeface="Calibri" panose="020F0502020204030204" pitchFamily="34" charset="0"/>
                <a:cs typeface="Calibri"/>
              </a:rPr>
              <a:t> the most effective use of and minimal impact to the land, facilitating sustainable development across the city.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AU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Types of applications</a:t>
            </a:r>
            <a:r>
              <a:rPr lang="en-AU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r>
              <a:rPr lang="en-AU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which are sent to Councillors for </a:t>
            </a:r>
            <a:r>
              <a:rPr lang="en-AU" sz="1800">
                <a:latin typeface="Calibri"/>
                <a:ea typeface="Times New Roman" panose="02020603050405020304" pitchFamily="18" charset="0"/>
                <a:cs typeface="Calibri"/>
              </a:rPr>
              <a:t>input</a:t>
            </a:r>
            <a:r>
              <a:rPr lang="en-AU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 </a:t>
            </a:r>
            <a:r>
              <a:rPr lang="en-AU" sz="1800">
                <a:latin typeface="Calibri"/>
                <a:ea typeface="Times New Roman" panose="02020603050405020304" pitchFamily="18" charset="0"/>
                <a:cs typeface="Calibri"/>
              </a:rPr>
              <a:t>include</a:t>
            </a:r>
            <a:r>
              <a:rPr lang="en-AU" sz="1800">
                <a:effectLst/>
                <a:latin typeface="Calibri"/>
                <a:ea typeface="Times New Roman" panose="02020603050405020304" pitchFamily="18" charset="0"/>
                <a:cs typeface="Calibri"/>
              </a:rPr>
              <a:t>:</a:t>
            </a:r>
            <a:r>
              <a:rPr lang="en-AU" sz="1800">
                <a:latin typeface="Calibri"/>
                <a:ea typeface="Times New Roman" panose="02020603050405020304" pitchFamily="18" charset="0"/>
                <a:cs typeface="Calibri"/>
              </a:rPr>
              <a:t> </a:t>
            </a:r>
            <a:endParaRPr lang="en-AU" sz="1800">
              <a:effectLst/>
              <a:latin typeface="Times New Roman"/>
              <a:ea typeface="Calibri" panose="020F0502020204030204" pitchFamily="34" charset="0"/>
            </a:endParaRPr>
          </a:p>
          <a:p>
            <a:pPr marL="799465" lvl="1" indent="-342900">
              <a:buFont typeface="Wingdings" panose="05000000000000000000" pitchFamily="2" charset="2"/>
              <a:buChar char=""/>
            </a:pPr>
            <a:r>
              <a:rPr lang="en-AU" sz="1400">
                <a:effectLst/>
                <a:latin typeface="Calibri"/>
                <a:ea typeface="Times New Roman" panose="02020603050405020304" pitchFamily="18" charset="0"/>
                <a:cs typeface="Calibri"/>
              </a:rPr>
              <a:t>Owner’s consent for applications under the Planning Act and Qld Heritage Act and as required by other types of legislation</a:t>
            </a:r>
            <a:r>
              <a:rPr lang="en-AU" sz="140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AU" sz="1400">
              <a:effectLst/>
              <a:latin typeface="Times New Roman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9465" lvl="1" indent="-342900">
              <a:buFont typeface="Wingdings" panose="05000000000000000000" pitchFamily="2" charset="2"/>
              <a:buChar char=""/>
            </a:pPr>
            <a:r>
              <a:rPr lang="en-AU" sz="1400">
                <a:effectLst/>
                <a:latin typeface="Calibri"/>
                <a:ea typeface="Times New Roman" panose="02020603050405020304" pitchFamily="18" charset="0"/>
                <a:cs typeface="Calibri"/>
              </a:rPr>
              <a:t>Permanent road closures, simultaneous road opening and closure of a road, permits to occupy and road licences</a:t>
            </a:r>
            <a:r>
              <a:rPr lang="en-AU" sz="140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AU" sz="1400">
              <a:effectLst/>
              <a:latin typeface="Times New Roman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9465" lvl="1" indent="-342900">
              <a:buFont typeface="Wingdings" panose="05000000000000000000" pitchFamily="2" charset="2"/>
              <a:buChar char=""/>
            </a:pPr>
            <a:r>
              <a:rPr lang="en-AU" sz="1400">
                <a:effectLst/>
                <a:latin typeface="Calibri"/>
                <a:ea typeface="Times New Roman" panose="02020603050405020304" pitchFamily="18" charset="0"/>
                <a:cs typeface="Calibri"/>
              </a:rPr>
              <a:t>Easement applications including granting of and acceptance of for requests for new infrastructure including water, sewer, power and gas</a:t>
            </a:r>
            <a:r>
              <a:rPr lang="en-AU" sz="140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AU" sz="1400">
              <a:effectLst/>
              <a:latin typeface="Times New Roman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9465" lvl="1" indent="-342900">
              <a:buFont typeface="Wingdings" panose="05000000000000000000" pitchFamily="2" charset="2"/>
              <a:buChar char=""/>
            </a:pPr>
            <a:r>
              <a:rPr lang="en-AU" sz="1400">
                <a:effectLst/>
                <a:latin typeface="Calibri"/>
                <a:ea typeface="Times New Roman" panose="02020603050405020304" pitchFamily="18" charset="0"/>
                <a:cs typeface="Calibri"/>
              </a:rPr>
              <a:t>Requests from the Queensland Government for Council’s views on their applications e.g. term lease renewals</a:t>
            </a:r>
            <a:r>
              <a:rPr lang="en-AU" sz="1400">
                <a:latin typeface="Calibri"/>
                <a:ea typeface="Times New Roman" panose="02020603050405020304" pitchFamily="18" charset="0"/>
                <a:cs typeface="Calibri"/>
              </a:rPr>
              <a:t>.</a:t>
            </a:r>
            <a:endParaRPr lang="en-AU" sz="18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975398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30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804</Words>
  <Application>Microsoft Office PowerPoint</Application>
  <PresentationFormat>On-screen Show (16:9)</PresentationFormat>
  <Paragraphs>207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Symbol</vt:lpstr>
      <vt:lpstr>Times New Roman</vt:lpstr>
      <vt:lpstr>Wingdings</vt:lpstr>
      <vt:lpstr>Custom Design</vt:lpstr>
      <vt:lpstr>1_Custom Design</vt:lpstr>
      <vt:lpstr> ASSET MANAGEMENT  What we do</vt:lpstr>
      <vt:lpstr>Who are Asset Management?</vt:lpstr>
      <vt:lpstr>Asset Management Branch: Functions and Priorities</vt:lpstr>
      <vt:lpstr>Council Assets Value ~$35 billion</vt:lpstr>
      <vt:lpstr>Asset Management in Council – Council Assets</vt:lpstr>
      <vt:lpstr>Managing Council Assets - Principles</vt:lpstr>
      <vt:lpstr>Managing Council Assets - Roles</vt:lpstr>
      <vt:lpstr>Branch Recent Achievements and Upcoming Initiatives</vt:lpstr>
      <vt:lpstr>Councillors as a Custodian (example):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2023-05-17T01:34:53Z</dcterms:created>
  <dcterms:modified xsi:type="dcterms:W3CDTF">2023-05-17T01:35:00Z</dcterms:modified>
</cp:coreProperties>
</file>